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2"/>
  </p:notesMasterIdLst>
  <p:handoutMasterIdLst>
    <p:handoutMasterId r:id="rId23"/>
  </p:handoutMasterIdLst>
  <p:sldIdLst>
    <p:sldId id="256" r:id="rId2"/>
    <p:sldId id="861" r:id="rId3"/>
    <p:sldId id="271" r:id="rId4"/>
    <p:sldId id="275" r:id="rId5"/>
    <p:sldId id="872" r:id="rId6"/>
    <p:sldId id="870" r:id="rId7"/>
    <p:sldId id="279" r:id="rId8"/>
    <p:sldId id="280" r:id="rId9"/>
    <p:sldId id="862" r:id="rId10"/>
    <p:sldId id="869" r:id="rId11"/>
    <p:sldId id="868" r:id="rId12"/>
    <p:sldId id="855" r:id="rId13"/>
    <p:sldId id="856" r:id="rId14"/>
    <p:sldId id="857" r:id="rId15"/>
    <p:sldId id="866" r:id="rId16"/>
    <p:sldId id="867" r:id="rId17"/>
    <p:sldId id="871" r:id="rId18"/>
    <p:sldId id="282" r:id="rId19"/>
    <p:sldId id="273" r:id="rId20"/>
    <p:sldId id="260" r:id="rId21"/>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556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614" autoAdjust="0"/>
    <p:restoredTop sz="63337" autoAdjust="0"/>
  </p:normalViewPr>
  <p:slideViewPr>
    <p:cSldViewPr snapToObjects="1">
      <p:cViewPr varScale="1">
        <p:scale>
          <a:sx n="72" d="100"/>
          <a:sy n="72" d="100"/>
        </p:scale>
        <p:origin x="1632" y="66"/>
      </p:cViewPr>
      <p:guideLst>
        <p:guide orient="horz" pos="2160"/>
        <p:guide pos="3840"/>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100" d="100"/>
        <a:sy n="100" d="100"/>
      </p:scale>
      <p:origin x="0" y="0"/>
    </p:cViewPr>
  </p:sorterViewPr>
  <p:notesViewPr>
    <p:cSldViewPr snapToObjects="1">
      <p:cViewPr varScale="1">
        <p:scale>
          <a:sx n="98" d="100"/>
          <a:sy n="98" d="100"/>
        </p:scale>
        <p:origin x="-3564" y="-96"/>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0342B134-106B-4824-9B31-1BF063A3F5B3}" type="datetimeFigureOut">
              <a:rPr lang="en-AU" smtClean="0"/>
              <a:t>1/11/2022</a:t>
            </a:fld>
            <a:endParaRPr lang="en-AU" dirty="0"/>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AU" dirty="0"/>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8834B49D-750F-40DF-A8C7-C2948FC2FCF9}" type="slidenum">
              <a:rPr lang="en-AU" smtClean="0"/>
              <a:t>‹#›</a:t>
            </a:fld>
            <a:endParaRPr lang="en-AU" dirty="0"/>
          </a:p>
        </p:txBody>
      </p:sp>
    </p:spTree>
    <p:extLst>
      <p:ext uri="{BB962C8B-B14F-4D97-AF65-F5344CB8AC3E}">
        <p14:creationId xmlns:p14="http://schemas.microsoft.com/office/powerpoint/2010/main" val="9672545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60EB475A-CE0B-4D41-A189-ED83F5950A7D}" type="datetimeFigureOut">
              <a:rPr lang="en-AU" smtClean="0"/>
              <a:t>1/11/2022</a:t>
            </a:fld>
            <a:endParaRPr lang="en-AU" dirty="0"/>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AU"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112BED7D-93BB-45B3-A0BC-954C87C9B4A3}" type="slidenum">
              <a:rPr lang="en-AU" smtClean="0"/>
              <a:t>‹#›</a:t>
            </a:fld>
            <a:endParaRPr lang="en-AU" dirty="0"/>
          </a:p>
        </p:txBody>
      </p:sp>
    </p:spTree>
    <p:extLst>
      <p:ext uri="{BB962C8B-B14F-4D97-AF65-F5344CB8AC3E}">
        <p14:creationId xmlns:p14="http://schemas.microsoft.com/office/powerpoint/2010/main" val="25338214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112BED7D-93BB-45B3-A0BC-954C87C9B4A3}" type="slidenum">
              <a:rPr lang="en-AU" smtClean="0"/>
              <a:t>1</a:t>
            </a:fld>
            <a:endParaRPr lang="en-AU" dirty="0"/>
          </a:p>
        </p:txBody>
      </p:sp>
    </p:spTree>
    <p:extLst>
      <p:ext uri="{BB962C8B-B14F-4D97-AF65-F5344CB8AC3E}">
        <p14:creationId xmlns:p14="http://schemas.microsoft.com/office/powerpoint/2010/main" val="16130170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0" dirty="0"/>
          </a:p>
        </p:txBody>
      </p:sp>
      <p:sp>
        <p:nvSpPr>
          <p:cNvPr id="4" name="Slide Number Placeholder 3"/>
          <p:cNvSpPr>
            <a:spLocks noGrp="1"/>
          </p:cNvSpPr>
          <p:nvPr>
            <p:ph type="sldNum" sz="quarter" idx="5"/>
          </p:nvPr>
        </p:nvSpPr>
        <p:spPr/>
        <p:txBody>
          <a:bodyPr/>
          <a:lstStyle/>
          <a:p>
            <a:fld id="{112BED7D-93BB-45B3-A0BC-954C87C9B4A3}" type="slidenum">
              <a:rPr lang="en-AU" smtClean="0"/>
              <a:t>10</a:t>
            </a:fld>
            <a:endParaRPr lang="en-AU" dirty="0"/>
          </a:p>
        </p:txBody>
      </p:sp>
    </p:spTree>
    <p:extLst>
      <p:ext uri="{BB962C8B-B14F-4D97-AF65-F5344CB8AC3E}">
        <p14:creationId xmlns:p14="http://schemas.microsoft.com/office/powerpoint/2010/main" val="37252275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1" dirty="0"/>
          </a:p>
        </p:txBody>
      </p:sp>
      <p:sp>
        <p:nvSpPr>
          <p:cNvPr id="4" name="Slide Number Placeholder 3"/>
          <p:cNvSpPr>
            <a:spLocks noGrp="1"/>
          </p:cNvSpPr>
          <p:nvPr>
            <p:ph type="sldNum" sz="quarter" idx="5"/>
          </p:nvPr>
        </p:nvSpPr>
        <p:spPr/>
        <p:txBody>
          <a:bodyPr/>
          <a:lstStyle/>
          <a:p>
            <a:fld id="{112BED7D-93BB-45B3-A0BC-954C87C9B4A3}" type="slidenum">
              <a:rPr lang="en-AU" smtClean="0"/>
              <a:t>11</a:t>
            </a:fld>
            <a:endParaRPr lang="en-AU" dirty="0"/>
          </a:p>
        </p:txBody>
      </p:sp>
    </p:spTree>
    <p:extLst>
      <p:ext uri="{BB962C8B-B14F-4D97-AF65-F5344CB8AC3E}">
        <p14:creationId xmlns:p14="http://schemas.microsoft.com/office/powerpoint/2010/main" val="23342416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AU" b="1" dirty="0"/>
          </a:p>
        </p:txBody>
      </p:sp>
      <p:sp>
        <p:nvSpPr>
          <p:cNvPr id="4" name="Slide Number Placeholder 3"/>
          <p:cNvSpPr>
            <a:spLocks noGrp="1"/>
          </p:cNvSpPr>
          <p:nvPr>
            <p:ph type="sldNum" sz="quarter" idx="5"/>
          </p:nvPr>
        </p:nvSpPr>
        <p:spPr/>
        <p:txBody>
          <a:bodyPr/>
          <a:lstStyle/>
          <a:p>
            <a:fld id="{112BED7D-93BB-45B3-A0BC-954C87C9B4A3}" type="slidenum">
              <a:rPr lang="en-AU" smtClean="0"/>
              <a:t>12</a:t>
            </a:fld>
            <a:endParaRPr lang="en-AU" dirty="0"/>
          </a:p>
        </p:txBody>
      </p:sp>
    </p:spTree>
    <p:extLst>
      <p:ext uri="{BB962C8B-B14F-4D97-AF65-F5344CB8AC3E}">
        <p14:creationId xmlns:p14="http://schemas.microsoft.com/office/powerpoint/2010/main" val="35638614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0" dirty="0"/>
          </a:p>
        </p:txBody>
      </p:sp>
      <p:sp>
        <p:nvSpPr>
          <p:cNvPr id="4" name="Slide Number Placeholder 3"/>
          <p:cNvSpPr>
            <a:spLocks noGrp="1"/>
          </p:cNvSpPr>
          <p:nvPr>
            <p:ph type="sldNum" sz="quarter" idx="5"/>
          </p:nvPr>
        </p:nvSpPr>
        <p:spPr/>
        <p:txBody>
          <a:bodyPr/>
          <a:lstStyle/>
          <a:p>
            <a:fld id="{112BED7D-93BB-45B3-A0BC-954C87C9B4A3}" type="slidenum">
              <a:rPr lang="en-AU" smtClean="0"/>
              <a:t>13</a:t>
            </a:fld>
            <a:endParaRPr lang="en-AU" dirty="0"/>
          </a:p>
        </p:txBody>
      </p:sp>
    </p:spTree>
    <p:extLst>
      <p:ext uri="{BB962C8B-B14F-4D97-AF65-F5344CB8AC3E}">
        <p14:creationId xmlns:p14="http://schemas.microsoft.com/office/powerpoint/2010/main" val="6766055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Font typeface="Arial" panose="020B0604020202020204" pitchFamily="34" charset="0"/>
              <a:buNone/>
            </a:pPr>
            <a:endParaRPr lang="en-AU" b="0" dirty="0"/>
          </a:p>
        </p:txBody>
      </p:sp>
      <p:sp>
        <p:nvSpPr>
          <p:cNvPr id="4" name="Slide Number Placeholder 3"/>
          <p:cNvSpPr>
            <a:spLocks noGrp="1"/>
          </p:cNvSpPr>
          <p:nvPr>
            <p:ph type="sldNum" sz="quarter" idx="5"/>
          </p:nvPr>
        </p:nvSpPr>
        <p:spPr/>
        <p:txBody>
          <a:bodyPr/>
          <a:lstStyle/>
          <a:p>
            <a:fld id="{112BED7D-93BB-45B3-A0BC-954C87C9B4A3}" type="slidenum">
              <a:rPr lang="en-AU" smtClean="0"/>
              <a:t>14</a:t>
            </a:fld>
            <a:endParaRPr lang="en-AU" dirty="0"/>
          </a:p>
        </p:txBody>
      </p:sp>
    </p:spTree>
    <p:extLst>
      <p:ext uri="{BB962C8B-B14F-4D97-AF65-F5344CB8AC3E}">
        <p14:creationId xmlns:p14="http://schemas.microsoft.com/office/powerpoint/2010/main" val="20180011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112BED7D-93BB-45B3-A0BC-954C87C9B4A3}" type="slidenum">
              <a:rPr lang="en-AU" smtClean="0"/>
              <a:t>15</a:t>
            </a:fld>
            <a:endParaRPr lang="en-AU" dirty="0"/>
          </a:p>
        </p:txBody>
      </p:sp>
    </p:spTree>
    <p:extLst>
      <p:ext uri="{BB962C8B-B14F-4D97-AF65-F5344CB8AC3E}">
        <p14:creationId xmlns:p14="http://schemas.microsoft.com/office/powerpoint/2010/main" val="23659935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112BED7D-93BB-45B3-A0BC-954C87C9B4A3}" type="slidenum">
              <a:rPr lang="en-AU" smtClean="0"/>
              <a:t>16</a:t>
            </a:fld>
            <a:endParaRPr lang="en-AU" dirty="0"/>
          </a:p>
        </p:txBody>
      </p:sp>
    </p:spTree>
    <p:extLst>
      <p:ext uri="{BB962C8B-B14F-4D97-AF65-F5344CB8AC3E}">
        <p14:creationId xmlns:p14="http://schemas.microsoft.com/office/powerpoint/2010/main" val="40346535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112BED7D-93BB-45B3-A0BC-954C87C9B4A3}" type="slidenum">
              <a:rPr lang="en-AU" smtClean="0"/>
              <a:t>17</a:t>
            </a:fld>
            <a:endParaRPr lang="en-AU" dirty="0"/>
          </a:p>
        </p:txBody>
      </p:sp>
    </p:spTree>
    <p:extLst>
      <p:ext uri="{BB962C8B-B14F-4D97-AF65-F5344CB8AC3E}">
        <p14:creationId xmlns:p14="http://schemas.microsoft.com/office/powerpoint/2010/main" val="24642676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Tx/>
              <a:buNone/>
            </a:pPr>
            <a:endParaRPr lang="en-AU" dirty="0"/>
          </a:p>
        </p:txBody>
      </p:sp>
      <p:sp>
        <p:nvSpPr>
          <p:cNvPr id="4" name="Slide Number Placeholder 3"/>
          <p:cNvSpPr>
            <a:spLocks noGrp="1"/>
          </p:cNvSpPr>
          <p:nvPr>
            <p:ph type="sldNum" sz="quarter" idx="5"/>
          </p:nvPr>
        </p:nvSpPr>
        <p:spPr/>
        <p:txBody>
          <a:bodyPr/>
          <a:lstStyle/>
          <a:p>
            <a:fld id="{112BED7D-93BB-45B3-A0BC-954C87C9B4A3}" type="slidenum">
              <a:rPr lang="en-AU" smtClean="0"/>
              <a:t>18</a:t>
            </a:fld>
            <a:endParaRPr lang="en-AU" dirty="0"/>
          </a:p>
        </p:txBody>
      </p:sp>
    </p:spTree>
    <p:extLst>
      <p:ext uri="{BB962C8B-B14F-4D97-AF65-F5344CB8AC3E}">
        <p14:creationId xmlns:p14="http://schemas.microsoft.com/office/powerpoint/2010/main" val="35063957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112BED7D-93BB-45B3-A0BC-954C87C9B4A3}" type="slidenum">
              <a:rPr lang="en-AU" smtClean="0"/>
              <a:t>19</a:t>
            </a:fld>
            <a:endParaRPr lang="en-AU" dirty="0"/>
          </a:p>
        </p:txBody>
      </p:sp>
    </p:spTree>
    <p:extLst>
      <p:ext uri="{BB962C8B-B14F-4D97-AF65-F5344CB8AC3E}">
        <p14:creationId xmlns:p14="http://schemas.microsoft.com/office/powerpoint/2010/main" val="32548664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AU" sz="1200" b="0" dirty="0"/>
          </a:p>
        </p:txBody>
      </p:sp>
      <p:sp>
        <p:nvSpPr>
          <p:cNvPr id="4" name="Slide Number Placeholder 3"/>
          <p:cNvSpPr>
            <a:spLocks noGrp="1"/>
          </p:cNvSpPr>
          <p:nvPr>
            <p:ph type="sldNum" sz="quarter" idx="5"/>
          </p:nvPr>
        </p:nvSpPr>
        <p:spPr/>
        <p:txBody>
          <a:bodyPr/>
          <a:lstStyle/>
          <a:p>
            <a:fld id="{112BED7D-93BB-45B3-A0BC-954C87C9B4A3}" type="slidenum">
              <a:rPr lang="en-AU" smtClean="0"/>
              <a:t>2</a:t>
            </a:fld>
            <a:endParaRPr lang="en-AU" dirty="0"/>
          </a:p>
        </p:txBody>
      </p:sp>
    </p:spTree>
    <p:extLst>
      <p:ext uri="{BB962C8B-B14F-4D97-AF65-F5344CB8AC3E}">
        <p14:creationId xmlns:p14="http://schemas.microsoft.com/office/powerpoint/2010/main" val="38118647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dirty="0"/>
          </a:p>
        </p:txBody>
      </p:sp>
      <p:sp>
        <p:nvSpPr>
          <p:cNvPr id="4" name="Slide Number Placeholder 3"/>
          <p:cNvSpPr>
            <a:spLocks noGrp="1"/>
          </p:cNvSpPr>
          <p:nvPr>
            <p:ph type="sldNum" sz="quarter" idx="5"/>
          </p:nvPr>
        </p:nvSpPr>
        <p:spPr/>
        <p:txBody>
          <a:bodyPr/>
          <a:lstStyle/>
          <a:p>
            <a:fld id="{112BED7D-93BB-45B3-A0BC-954C87C9B4A3}" type="slidenum">
              <a:rPr lang="en-AU" smtClean="0"/>
              <a:t>20</a:t>
            </a:fld>
            <a:endParaRPr lang="en-AU" dirty="0"/>
          </a:p>
        </p:txBody>
      </p:sp>
    </p:spTree>
    <p:extLst>
      <p:ext uri="{BB962C8B-B14F-4D97-AF65-F5344CB8AC3E}">
        <p14:creationId xmlns:p14="http://schemas.microsoft.com/office/powerpoint/2010/main" val="30666051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a:buFontTx/>
              <a:buNone/>
            </a:pPr>
            <a:endParaRPr lang="en-AU" dirty="0"/>
          </a:p>
        </p:txBody>
      </p:sp>
      <p:sp>
        <p:nvSpPr>
          <p:cNvPr id="4" name="Slide Number Placeholder 3"/>
          <p:cNvSpPr>
            <a:spLocks noGrp="1"/>
          </p:cNvSpPr>
          <p:nvPr>
            <p:ph type="sldNum" sz="quarter" idx="5"/>
          </p:nvPr>
        </p:nvSpPr>
        <p:spPr/>
        <p:txBody>
          <a:bodyPr/>
          <a:lstStyle/>
          <a:p>
            <a:fld id="{112BED7D-93BB-45B3-A0BC-954C87C9B4A3}" type="slidenum">
              <a:rPr lang="en-AU" smtClean="0"/>
              <a:t>3</a:t>
            </a:fld>
            <a:endParaRPr lang="en-AU" dirty="0"/>
          </a:p>
        </p:txBody>
      </p:sp>
    </p:spTree>
    <p:extLst>
      <p:ext uri="{BB962C8B-B14F-4D97-AF65-F5344CB8AC3E}">
        <p14:creationId xmlns:p14="http://schemas.microsoft.com/office/powerpoint/2010/main" val="2003168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525252"/>
              </a:solidFill>
              <a:effectLst/>
              <a:latin typeface="NationalWeb"/>
            </a:endParaRPr>
          </a:p>
        </p:txBody>
      </p:sp>
      <p:sp>
        <p:nvSpPr>
          <p:cNvPr id="4" name="Slide Number Placeholder 3"/>
          <p:cNvSpPr>
            <a:spLocks noGrp="1"/>
          </p:cNvSpPr>
          <p:nvPr>
            <p:ph type="sldNum" sz="quarter" idx="5"/>
          </p:nvPr>
        </p:nvSpPr>
        <p:spPr/>
        <p:txBody>
          <a:bodyPr/>
          <a:lstStyle/>
          <a:p>
            <a:fld id="{112BED7D-93BB-45B3-A0BC-954C87C9B4A3}" type="slidenum">
              <a:rPr lang="en-AU" smtClean="0"/>
              <a:t>4</a:t>
            </a:fld>
            <a:endParaRPr lang="en-AU" dirty="0"/>
          </a:p>
        </p:txBody>
      </p:sp>
    </p:spTree>
    <p:extLst>
      <p:ext uri="{BB962C8B-B14F-4D97-AF65-F5344CB8AC3E}">
        <p14:creationId xmlns:p14="http://schemas.microsoft.com/office/powerpoint/2010/main" val="4805158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112BED7D-93BB-45B3-A0BC-954C87C9B4A3}" type="slidenum">
              <a:rPr lang="en-AU" smtClean="0"/>
              <a:t>5</a:t>
            </a:fld>
            <a:endParaRPr lang="en-AU" dirty="0"/>
          </a:p>
        </p:txBody>
      </p:sp>
    </p:spTree>
    <p:extLst>
      <p:ext uri="{BB962C8B-B14F-4D97-AF65-F5344CB8AC3E}">
        <p14:creationId xmlns:p14="http://schemas.microsoft.com/office/powerpoint/2010/main" val="34977753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112BED7D-93BB-45B3-A0BC-954C87C9B4A3}" type="slidenum">
              <a:rPr lang="en-AU" smtClean="0"/>
              <a:t>6</a:t>
            </a:fld>
            <a:endParaRPr lang="en-AU" dirty="0"/>
          </a:p>
        </p:txBody>
      </p:sp>
    </p:spTree>
    <p:extLst>
      <p:ext uri="{BB962C8B-B14F-4D97-AF65-F5344CB8AC3E}">
        <p14:creationId xmlns:p14="http://schemas.microsoft.com/office/powerpoint/2010/main" val="27143526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112BED7D-93BB-45B3-A0BC-954C87C9B4A3}" type="slidenum">
              <a:rPr lang="en-AU" smtClean="0"/>
              <a:t>7</a:t>
            </a:fld>
            <a:endParaRPr lang="en-AU" dirty="0"/>
          </a:p>
        </p:txBody>
      </p:sp>
    </p:spTree>
    <p:extLst>
      <p:ext uri="{BB962C8B-B14F-4D97-AF65-F5344CB8AC3E}">
        <p14:creationId xmlns:p14="http://schemas.microsoft.com/office/powerpoint/2010/main" val="13723042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AU" dirty="0"/>
          </a:p>
        </p:txBody>
      </p:sp>
      <p:sp>
        <p:nvSpPr>
          <p:cNvPr id="4" name="Slide Number Placeholder 3"/>
          <p:cNvSpPr>
            <a:spLocks noGrp="1"/>
          </p:cNvSpPr>
          <p:nvPr>
            <p:ph type="sldNum" sz="quarter" idx="5"/>
          </p:nvPr>
        </p:nvSpPr>
        <p:spPr/>
        <p:txBody>
          <a:bodyPr/>
          <a:lstStyle/>
          <a:p>
            <a:fld id="{112BED7D-93BB-45B3-A0BC-954C87C9B4A3}" type="slidenum">
              <a:rPr lang="en-AU" smtClean="0"/>
              <a:t>8</a:t>
            </a:fld>
            <a:endParaRPr lang="en-AU" dirty="0"/>
          </a:p>
        </p:txBody>
      </p:sp>
    </p:spTree>
    <p:extLst>
      <p:ext uri="{BB962C8B-B14F-4D97-AF65-F5344CB8AC3E}">
        <p14:creationId xmlns:p14="http://schemas.microsoft.com/office/powerpoint/2010/main" val="31102707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0" dirty="0"/>
          </a:p>
        </p:txBody>
      </p:sp>
      <p:sp>
        <p:nvSpPr>
          <p:cNvPr id="4" name="Slide Number Placeholder 3"/>
          <p:cNvSpPr>
            <a:spLocks noGrp="1"/>
          </p:cNvSpPr>
          <p:nvPr>
            <p:ph type="sldNum" sz="quarter" idx="5"/>
          </p:nvPr>
        </p:nvSpPr>
        <p:spPr/>
        <p:txBody>
          <a:bodyPr/>
          <a:lstStyle/>
          <a:p>
            <a:fld id="{112BED7D-93BB-45B3-A0BC-954C87C9B4A3}" type="slidenum">
              <a:rPr lang="en-AU" smtClean="0"/>
              <a:t>9</a:t>
            </a:fld>
            <a:endParaRPr lang="en-AU" dirty="0"/>
          </a:p>
        </p:txBody>
      </p:sp>
    </p:spTree>
    <p:extLst>
      <p:ext uri="{BB962C8B-B14F-4D97-AF65-F5344CB8AC3E}">
        <p14:creationId xmlns:p14="http://schemas.microsoft.com/office/powerpoint/2010/main" val="25630290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2"/>
          <p:cNvPicPr>
            <a:picLocks/>
          </p:cNvPicPr>
          <p:nvPr userDrawn="1"/>
        </p:nvPicPr>
        <p:blipFill rotWithShape="1">
          <a:blip r:embed="rId2">
            <a:extLst>
              <a:ext uri="{28A0092B-C50C-407E-A947-70E740481C1C}">
                <a14:useLocalDpi xmlns:a14="http://schemas.microsoft.com/office/drawing/2010/main" val="0"/>
              </a:ext>
            </a:extLst>
          </a:blip>
          <a:srcRect r="5514" b="29690"/>
          <a:stretch/>
        </p:blipFill>
        <p:spPr bwMode="auto">
          <a:xfrm>
            <a:off x="0" y="-179"/>
            <a:ext cx="12288688" cy="6858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6540313" y="5229200"/>
            <a:ext cx="5430872" cy="728929"/>
          </a:xfrm>
          <a:prstGeom prst="rect">
            <a:avLst/>
          </a:prstGeom>
        </p:spPr>
        <p:txBody>
          <a:bodyPr/>
          <a:lstStyle>
            <a:lvl1pPr marL="0" indent="0" algn="l">
              <a:buNone/>
              <a:defRPr sz="2000" b="0" i="0">
                <a:solidFill>
                  <a:srgbClr val="FFFFFF"/>
                </a:solidFill>
                <a:latin typeface="Calibri" charset="0"/>
                <a:ea typeface="Calibri" charset="0"/>
                <a:cs typeface="Calibri"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3" name="Title 1"/>
          <p:cNvSpPr>
            <a:spLocks noGrp="1"/>
          </p:cNvSpPr>
          <p:nvPr>
            <p:ph type="title"/>
          </p:nvPr>
        </p:nvSpPr>
        <p:spPr>
          <a:xfrm>
            <a:off x="6540313" y="3429267"/>
            <a:ext cx="5430872" cy="1331526"/>
          </a:xfrm>
          <a:prstGeom prst="rect">
            <a:avLst/>
          </a:prstGeom>
        </p:spPr>
        <p:txBody>
          <a:bodyPr/>
          <a:lstStyle>
            <a:lvl1pPr algn="l">
              <a:defRPr sz="3800" b="1" baseline="0">
                <a:solidFill>
                  <a:schemeClr val="bg1"/>
                </a:solidFill>
                <a:latin typeface="Calibri" charset="0"/>
                <a:ea typeface="Calibri" charset="0"/>
                <a:cs typeface="Calibri" charset="0"/>
              </a:defRPr>
            </a:lvl1pPr>
          </a:lstStyle>
          <a:p>
            <a:r>
              <a:rPr lang="en-US" dirty="0"/>
              <a:t>Click to edit Master title style</a:t>
            </a:r>
          </a:p>
        </p:txBody>
      </p:sp>
    </p:spTree>
    <p:extLst>
      <p:ext uri="{BB962C8B-B14F-4D97-AF65-F5344CB8AC3E}">
        <p14:creationId xmlns:p14="http://schemas.microsoft.com/office/powerpoint/2010/main" val="80373940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hapter Slide">
    <p:spTree>
      <p:nvGrpSpPr>
        <p:cNvPr id="1" name=""/>
        <p:cNvGrpSpPr/>
        <p:nvPr/>
      </p:nvGrpSpPr>
      <p:grpSpPr>
        <a:xfrm>
          <a:off x="0" y="0"/>
          <a:ext cx="0" cy="0"/>
          <a:chOff x="0" y="0"/>
          <a:chExt cx="0" cy="0"/>
        </a:xfrm>
      </p:grpSpPr>
      <p:pic>
        <p:nvPicPr>
          <p:cNvPr id="4" name="Picture 2"/>
          <p:cNvPicPr>
            <a:picLocks noChangeAspect="1"/>
          </p:cNvPicPr>
          <p:nvPr userDrawn="1"/>
        </p:nvPicPr>
        <p:blipFill rotWithShape="1">
          <a:blip r:embed="rId2">
            <a:extLst>
              <a:ext uri="{28A0092B-C50C-407E-A947-70E740481C1C}">
                <a14:useLocalDpi xmlns:a14="http://schemas.microsoft.com/office/drawing/2010/main" val="0"/>
              </a:ext>
            </a:extLst>
          </a:blip>
          <a:srcRect l="5507" t="19908" b="9780"/>
          <a:stretch/>
        </p:blipFill>
        <p:spPr bwMode="auto">
          <a:xfrm>
            <a:off x="-96688" y="0"/>
            <a:ext cx="122886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1559496" y="3207789"/>
            <a:ext cx="4310262" cy="874017"/>
          </a:xfrm>
          <a:prstGeom prst="rect">
            <a:avLst/>
          </a:prstGeom>
        </p:spPr>
        <p:txBody>
          <a:bodyPr/>
          <a:lstStyle>
            <a:lvl1pPr marL="0" indent="0" algn="l">
              <a:buNone/>
              <a:defRPr sz="2000" b="0" i="0" baseline="0">
                <a:solidFill>
                  <a:srgbClr val="FFFFFF"/>
                </a:solidFill>
                <a:latin typeface="Calibri" charset="0"/>
                <a:ea typeface="Calibri" charset="0"/>
                <a:cs typeface="Calibri"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3" name="Title 1"/>
          <p:cNvSpPr>
            <a:spLocks noGrp="1"/>
          </p:cNvSpPr>
          <p:nvPr>
            <p:ph type="title"/>
          </p:nvPr>
        </p:nvSpPr>
        <p:spPr>
          <a:xfrm>
            <a:off x="1559496" y="602075"/>
            <a:ext cx="4310262" cy="2333037"/>
          </a:xfrm>
          <a:prstGeom prst="rect">
            <a:avLst/>
          </a:prstGeom>
        </p:spPr>
        <p:txBody>
          <a:bodyPr/>
          <a:lstStyle>
            <a:lvl1pPr marL="0" indent="0" algn="l">
              <a:defRPr sz="3800" b="1" baseline="0">
                <a:solidFill>
                  <a:schemeClr val="bg1"/>
                </a:solidFill>
                <a:latin typeface="Calibri" charset="0"/>
                <a:ea typeface="Calibri" charset="0"/>
                <a:cs typeface="Calibri" charset="0"/>
              </a:defRPr>
            </a:lvl1pPr>
          </a:lstStyle>
          <a:p>
            <a:r>
              <a:rPr lang="en-US"/>
              <a:t>Click to edit Master title style</a:t>
            </a:r>
            <a:endParaRPr lang="en-US" dirty="0"/>
          </a:p>
        </p:txBody>
      </p:sp>
      <p:pic>
        <p:nvPicPr>
          <p:cNvPr id="7" name="Picture 6"/>
          <p:cNvPicPr>
            <a:picLocks/>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1609041" y="5877272"/>
            <a:ext cx="1822663" cy="840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36885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2" name="Title 1"/>
          <p:cNvSpPr>
            <a:spLocks noGrp="1"/>
          </p:cNvSpPr>
          <p:nvPr>
            <p:ph type="title"/>
          </p:nvPr>
        </p:nvSpPr>
        <p:spPr>
          <a:xfrm>
            <a:off x="1559497" y="620688"/>
            <a:ext cx="9073008" cy="555215"/>
          </a:xfrm>
          <a:prstGeom prst="rect">
            <a:avLst/>
          </a:prstGeom>
        </p:spPr>
        <p:txBody>
          <a:bodyPr lIns="0" rIns="0"/>
          <a:lstStyle>
            <a:lvl1pPr algn="l">
              <a:defRPr sz="3200" b="1" baseline="0">
                <a:solidFill>
                  <a:srgbClr val="430098"/>
                </a:solidFill>
                <a:latin typeface="Calibri" charset="0"/>
                <a:ea typeface="Calibri" charset="0"/>
                <a:cs typeface="Calibri" charset="0"/>
              </a:defRPr>
            </a:lvl1pPr>
          </a:lstStyle>
          <a:p>
            <a:r>
              <a:rPr lang="en-US"/>
              <a:t>Click to edit Master title style</a:t>
            </a:r>
            <a:endParaRPr lang="en-US" dirty="0"/>
          </a:p>
        </p:txBody>
      </p:sp>
      <p:sp>
        <p:nvSpPr>
          <p:cNvPr id="3" name="Content Placeholder 2"/>
          <p:cNvSpPr>
            <a:spLocks noGrp="1"/>
          </p:cNvSpPr>
          <p:nvPr>
            <p:ph idx="1" hasCustomPrompt="1"/>
          </p:nvPr>
        </p:nvSpPr>
        <p:spPr>
          <a:xfrm>
            <a:off x="1559497" y="1340768"/>
            <a:ext cx="9073008" cy="4464496"/>
          </a:xfrm>
          <a:prstGeom prst="rect">
            <a:avLst/>
          </a:prstGeom>
        </p:spPr>
        <p:txBody>
          <a:bodyPr lIns="0" rIns="0"/>
          <a:lstStyle>
            <a:lvl1pPr marL="0" indent="0">
              <a:spcBef>
                <a:spcPts val="600"/>
              </a:spcBef>
              <a:spcAft>
                <a:spcPts val="600"/>
              </a:spcAft>
              <a:buNone/>
              <a:defRPr sz="2400" b="0" i="0" baseline="0">
                <a:solidFill>
                  <a:schemeClr val="accent4"/>
                </a:solidFill>
                <a:latin typeface="Calibri" charset="0"/>
                <a:ea typeface="Calibri" charset="0"/>
                <a:cs typeface="Calibri" charset="0"/>
              </a:defRPr>
            </a:lvl1pPr>
            <a:lvl2pPr marL="7938" indent="0">
              <a:spcBef>
                <a:spcPts val="600"/>
              </a:spcBef>
              <a:spcAft>
                <a:spcPts val="600"/>
              </a:spcAft>
              <a:buNone/>
              <a:tabLst/>
              <a:defRPr sz="2400" b="0" i="0">
                <a:solidFill>
                  <a:schemeClr val="accent4"/>
                </a:solidFill>
                <a:latin typeface="Calibri" charset="0"/>
                <a:ea typeface="Calibri" charset="0"/>
                <a:cs typeface="Calibri" charset="0"/>
              </a:defRPr>
            </a:lvl2pPr>
            <a:lvl3pPr marL="342900" indent="-342900">
              <a:spcBef>
                <a:spcPts val="600"/>
              </a:spcBef>
              <a:spcAft>
                <a:spcPts val="600"/>
              </a:spcAft>
              <a:buSzPct val="100000"/>
              <a:buFont typeface="Arial" panose="020B0604020202020204" pitchFamily="34" charset="0"/>
              <a:buChar char="•"/>
              <a:tabLst/>
              <a:defRPr sz="2400" b="0" i="0">
                <a:solidFill>
                  <a:schemeClr val="accent4"/>
                </a:solidFill>
                <a:latin typeface="Calibri" charset="0"/>
                <a:ea typeface="Calibri" charset="0"/>
                <a:cs typeface="Calibri" charset="0"/>
              </a:defRPr>
            </a:lvl3pPr>
            <a:lvl4pPr marL="700088" indent="-342900">
              <a:spcBef>
                <a:spcPts val="600"/>
              </a:spcBef>
              <a:spcAft>
                <a:spcPts val="600"/>
              </a:spcAft>
              <a:buSzPct val="100000"/>
              <a:buFont typeface="Arial" panose="020B0604020202020204" pitchFamily="34" charset="0"/>
              <a:buChar char="•"/>
              <a:tabLst/>
              <a:defRPr sz="2400" b="0" i="0">
                <a:solidFill>
                  <a:schemeClr val="accent4"/>
                </a:solidFill>
                <a:latin typeface="Calibri" charset="0"/>
                <a:ea typeface="Calibri" charset="0"/>
                <a:cs typeface="Calibri" charset="0"/>
              </a:defRPr>
            </a:lvl4pPr>
            <a:lvl5pPr marL="1155700" indent="-395288">
              <a:spcBef>
                <a:spcPts val="600"/>
              </a:spcBef>
              <a:spcAft>
                <a:spcPts val="600"/>
              </a:spcAft>
              <a:buSzPct val="100000"/>
              <a:buFont typeface="Arial" charset="0"/>
              <a:buChar char="•"/>
              <a:tabLst/>
              <a:defRPr sz="2400" b="0" i="0" baseline="0">
                <a:solidFill>
                  <a:schemeClr val="accent4"/>
                </a:solidFill>
                <a:latin typeface="Calibri" charset="0"/>
                <a:ea typeface="Calibri" charset="0"/>
                <a:cs typeface="Calibri" charset="0"/>
              </a:defRPr>
            </a:lvl5pPr>
          </a:lstStyle>
          <a:p>
            <a:pPr lvl="2"/>
            <a:r>
              <a:rPr lang="en-US" dirty="0"/>
              <a:t>First level</a:t>
            </a:r>
          </a:p>
          <a:p>
            <a:pPr lvl="3"/>
            <a:r>
              <a:rPr lang="en-US" dirty="0"/>
              <a:t>Second level</a:t>
            </a:r>
          </a:p>
          <a:p>
            <a:pPr lvl="4"/>
            <a:r>
              <a:rPr lang="en-US" dirty="0"/>
              <a:t>Third level</a:t>
            </a:r>
          </a:p>
        </p:txBody>
      </p:sp>
      <p:sp>
        <p:nvSpPr>
          <p:cNvPr id="6" name="Text Placeholder 5"/>
          <p:cNvSpPr>
            <a:spLocks noGrp="1"/>
          </p:cNvSpPr>
          <p:nvPr>
            <p:ph type="body" sz="quarter" idx="10"/>
          </p:nvPr>
        </p:nvSpPr>
        <p:spPr>
          <a:xfrm>
            <a:off x="1559497" y="206525"/>
            <a:ext cx="9073008" cy="252000"/>
          </a:xfrm>
          <a:prstGeom prst="rect">
            <a:avLst/>
          </a:prstGeom>
        </p:spPr>
        <p:txBody>
          <a:bodyPr lIns="0" rIns="0"/>
          <a:lstStyle>
            <a:lvl1pPr marL="0" indent="0">
              <a:buNone/>
              <a:defRPr sz="1200" baseline="0">
                <a:solidFill>
                  <a:schemeClr val="accent4"/>
                </a:solidFill>
              </a:defRPr>
            </a:lvl1pPr>
          </a:lstStyle>
          <a:p>
            <a:pPr lvl="0"/>
            <a:r>
              <a:rPr lang="en-US"/>
              <a:t>Edit Master text styles</a:t>
            </a:r>
          </a:p>
        </p:txBody>
      </p:sp>
      <p:pic>
        <p:nvPicPr>
          <p:cNvPr id="5" name="Picture 3" descr="\\internal.vic.gov.au\DPC\HomeDirs1\vicum6x\Desktop\Untitled2.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19200" y="472529"/>
            <a:ext cx="10974917" cy="2857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userDrawn="1"/>
        </p:nvSpPr>
        <p:spPr>
          <a:xfrm>
            <a:off x="8256240" y="6492973"/>
            <a:ext cx="3264749" cy="230832"/>
          </a:xfrm>
          <a:prstGeom prst="rect">
            <a:avLst/>
          </a:prstGeom>
          <a:noFill/>
        </p:spPr>
        <p:txBody>
          <a:bodyPr wrap="square" lIns="0" rIns="0" rtlCol="0">
            <a:spAutoFit/>
          </a:bodyPr>
          <a:lstStyle/>
          <a:p>
            <a:pPr>
              <a:spcAft>
                <a:spcPts val="0"/>
              </a:spcAft>
              <a:tabLst>
                <a:tab pos="2865755" algn="ctr"/>
                <a:tab pos="5731510" algn="r"/>
              </a:tabLst>
            </a:pPr>
            <a:r>
              <a:rPr lang="en-US" sz="900" dirty="0">
                <a:solidFill>
                  <a:srgbClr val="430098"/>
                </a:solidFill>
                <a:effectLst/>
                <a:ea typeface="Calibri"/>
                <a:cs typeface="Times New Roman"/>
              </a:rPr>
              <a:t>Freedom of Information </a:t>
            </a:r>
            <a:r>
              <a:rPr lang="en-US" sz="900" dirty="0">
                <a:solidFill>
                  <a:srgbClr val="E5007D"/>
                </a:solidFill>
                <a:effectLst/>
                <a:ea typeface="Calibri"/>
                <a:cs typeface="Times New Roman"/>
              </a:rPr>
              <a:t>|</a:t>
            </a:r>
            <a:r>
              <a:rPr lang="en-US" sz="900" dirty="0">
                <a:solidFill>
                  <a:srgbClr val="430098"/>
                </a:solidFill>
                <a:effectLst/>
                <a:ea typeface="Calibri"/>
                <a:cs typeface="Times New Roman"/>
              </a:rPr>
              <a:t> Privacy </a:t>
            </a:r>
            <a:r>
              <a:rPr lang="en-US" sz="900" dirty="0">
                <a:solidFill>
                  <a:srgbClr val="E5007D"/>
                </a:solidFill>
                <a:effectLst/>
                <a:ea typeface="Calibri"/>
                <a:cs typeface="Times New Roman"/>
              </a:rPr>
              <a:t>|</a:t>
            </a:r>
            <a:r>
              <a:rPr lang="en-US" sz="900" dirty="0">
                <a:solidFill>
                  <a:srgbClr val="430098"/>
                </a:solidFill>
                <a:effectLst/>
                <a:ea typeface="Calibri"/>
                <a:cs typeface="Times New Roman"/>
              </a:rPr>
              <a:t> </a:t>
            </a:r>
            <a:r>
              <a:rPr lang="en-US" sz="900" kern="1200" dirty="0">
                <a:solidFill>
                  <a:srgbClr val="430098"/>
                </a:solidFill>
                <a:effectLst/>
                <a:latin typeface="+mn-lt"/>
                <a:ea typeface="Calibri"/>
                <a:cs typeface="Times New Roman"/>
              </a:rPr>
              <a:t>Data Protection</a:t>
            </a:r>
            <a:endParaRPr lang="en-AU" sz="900" kern="1200" dirty="0">
              <a:solidFill>
                <a:srgbClr val="430098"/>
              </a:solidFill>
              <a:effectLst/>
              <a:latin typeface="+mn-lt"/>
              <a:ea typeface="Calibri"/>
              <a:cs typeface="Times New Roman"/>
            </a:endParaRPr>
          </a:p>
        </p:txBody>
      </p:sp>
      <p:sp>
        <p:nvSpPr>
          <p:cNvPr id="10" name="Rectangle 9"/>
          <p:cNvSpPr/>
          <p:nvPr userDrawn="1"/>
        </p:nvSpPr>
        <p:spPr>
          <a:xfrm>
            <a:off x="11157702" y="220566"/>
            <a:ext cx="319318" cy="230832"/>
          </a:xfrm>
          <a:prstGeom prst="rect">
            <a:avLst/>
          </a:prstGeom>
        </p:spPr>
        <p:txBody>
          <a:bodyPr wrap="none">
            <a:spAutoFit/>
          </a:bodyPr>
          <a:lstStyle/>
          <a:p>
            <a:fld id="{E6F30DDE-27C1-4B52-BDDA-56CED60EAA6D}" type="slidenum">
              <a:rPr kumimoji="0" lang="en-AU" sz="900" b="0" i="0" u="none" strike="noStrike" kern="1200" cap="none" spc="0" normalizeH="0" baseline="0" noProof="0" smtClean="0">
                <a:ln>
                  <a:noFill/>
                </a:ln>
                <a:solidFill>
                  <a:srgbClr val="55565A"/>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lang="en-AU" sz="1800" dirty="0"/>
          </a:p>
        </p:txBody>
      </p:sp>
    </p:spTree>
    <p:extLst>
      <p:ext uri="{BB962C8B-B14F-4D97-AF65-F5344CB8AC3E}">
        <p14:creationId xmlns:p14="http://schemas.microsoft.com/office/powerpoint/2010/main" val="33163041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1" name="Picture Placeholder 4"/>
          <p:cNvSpPr>
            <a:spLocks noGrp="1"/>
          </p:cNvSpPr>
          <p:nvPr>
            <p:ph type="pic" sz="quarter" idx="11"/>
          </p:nvPr>
        </p:nvSpPr>
        <p:spPr>
          <a:xfrm>
            <a:off x="6472767" y="620688"/>
            <a:ext cx="4159737" cy="5256584"/>
          </a:xfrm>
          <a:prstGeom prst="rect">
            <a:avLst/>
          </a:prstGeom>
        </p:spPr>
        <p:txBody>
          <a:bodyPr/>
          <a:lstStyle>
            <a:lvl1pPr marL="0" indent="0">
              <a:buNone/>
              <a:defRPr sz="2000">
                <a:solidFill>
                  <a:schemeClr val="tx1">
                    <a:lumMod val="50000"/>
                    <a:lumOff val="50000"/>
                  </a:schemeClr>
                </a:solidFill>
              </a:defRPr>
            </a:lvl1pPr>
          </a:lstStyle>
          <a:p>
            <a:pPr lvl="0"/>
            <a:r>
              <a:rPr lang="en-US" noProof="0"/>
              <a:t>Click icon to add picture</a:t>
            </a:r>
            <a:endParaRPr lang="en-US" noProof="0" dirty="0"/>
          </a:p>
        </p:txBody>
      </p:sp>
      <p:sp>
        <p:nvSpPr>
          <p:cNvPr id="12" name="Title 1"/>
          <p:cNvSpPr>
            <a:spLocks noGrp="1"/>
          </p:cNvSpPr>
          <p:nvPr>
            <p:ph type="title"/>
          </p:nvPr>
        </p:nvSpPr>
        <p:spPr>
          <a:xfrm>
            <a:off x="1611264" y="620688"/>
            <a:ext cx="4562600" cy="555215"/>
          </a:xfrm>
          <a:prstGeom prst="rect">
            <a:avLst/>
          </a:prstGeom>
        </p:spPr>
        <p:txBody>
          <a:bodyPr lIns="0" rIns="0"/>
          <a:lstStyle>
            <a:lvl1pPr algn="l">
              <a:defRPr sz="3200" b="1" baseline="0">
                <a:solidFill>
                  <a:srgbClr val="430098"/>
                </a:solidFill>
                <a:latin typeface="Calibri" charset="0"/>
                <a:ea typeface="Calibri" charset="0"/>
                <a:cs typeface="Calibri" charset="0"/>
              </a:defRPr>
            </a:lvl1pPr>
          </a:lstStyle>
          <a:p>
            <a:r>
              <a:rPr lang="en-US" dirty="0"/>
              <a:t>Click to edit Master title</a:t>
            </a:r>
          </a:p>
        </p:txBody>
      </p:sp>
      <p:sp>
        <p:nvSpPr>
          <p:cNvPr id="13" name="Content Placeholder 2"/>
          <p:cNvSpPr>
            <a:spLocks noGrp="1"/>
          </p:cNvSpPr>
          <p:nvPr>
            <p:ph idx="1"/>
          </p:nvPr>
        </p:nvSpPr>
        <p:spPr>
          <a:xfrm>
            <a:off x="1621384" y="1340768"/>
            <a:ext cx="4562600" cy="4536504"/>
          </a:xfrm>
          <a:prstGeom prst="rect">
            <a:avLst/>
          </a:prstGeom>
        </p:spPr>
        <p:txBody>
          <a:bodyPr lIns="0" rIns="0"/>
          <a:lstStyle>
            <a:lvl1pPr marL="0" indent="0">
              <a:buNone/>
              <a:defRPr sz="2400" b="0" i="0" baseline="0">
                <a:solidFill>
                  <a:schemeClr val="accent4"/>
                </a:solidFill>
                <a:latin typeface="Calibri" charset="0"/>
                <a:ea typeface="Calibri" charset="0"/>
                <a:cs typeface="Calibri" charset="0"/>
              </a:defRPr>
            </a:lvl1pPr>
            <a:lvl2pPr marL="7938" indent="0">
              <a:buNone/>
              <a:tabLst/>
              <a:defRPr sz="2000" b="0" i="0">
                <a:solidFill>
                  <a:schemeClr val="accent4"/>
                </a:solidFill>
                <a:latin typeface="Calibri" charset="0"/>
                <a:ea typeface="Calibri" charset="0"/>
                <a:cs typeface="Calibri" charset="0"/>
              </a:defRPr>
            </a:lvl2pPr>
            <a:lvl3pPr marL="319088" indent="-319088">
              <a:tabLst/>
              <a:defRPr sz="2000" b="0" i="0">
                <a:solidFill>
                  <a:schemeClr val="accent4"/>
                </a:solidFill>
                <a:latin typeface="Calibri" charset="0"/>
                <a:ea typeface="Calibri" charset="0"/>
                <a:cs typeface="Calibri" charset="0"/>
              </a:defRPr>
            </a:lvl3pPr>
            <a:lvl4pPr marL="760413" indent="-403225">
              <a:buFont typeface="Calibri" panose="020F0502020204030204" pitchFamily="34" charset="0"/>
              <a:buChar char="–"/>
              <a:tabLst/>
              <a:defRPr sz="2000" b="0" i="0">
                <a:solidFill>
                  <a:schemeClr val="accent4"/>
                </a:solidFill>
                <a:latin typeface="Calibri" charset="0"/>
                <a:ea typeface="Calibri" charset="0"/>
                <a:cs typeface="Calibri" charset="0"/>
              </a:defRPr>
            </a:lvl4pPr>
            <a:lvl5pPr marL="1155700" indent="-395288">
              <a:buFont typeface="Arial" charset="0"/>
              <a:buChar char="•"/>
              <a:tabLst/>
              <a:defRPr sz="2000" b="0" i="0">
                <a:solidFill>
                  <a:schemeClr val="accent4"/>
                </a:solidFill>
                <a:latin typeface="Calibri" charset="0"/>
                <a:ea typeface="Calibri" charset="0"/>
                <a:cs typeface="Calibri"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ext Placeholder 5"/>
          <p:cNvSpPr>
            <a:spLocks noGrp="1"/>
          </p:cNvSpPr>
          <p:nvPr>
            <p:ph type="body" sz="quarter" idx="10"/>
          </p:nvPr>
        </p:nvSpPr>
        <p:spPr>
          <a:xfrm>
            <a:off x="1611495" y="175769"/>
            <a:ext cx="9021009" cy="254171"/>
          </a:xfrm>
          <a:prstGeom prst="rect">
            <a:avLst/>
          </a:prstGeom>
        </p:spPr>
        <p:txBody>
          <a:bodyPr lIns="0" rIns="0"/>
          <a:lstStyle>
            <a:lvl1pPr marL="0" indent="0">
              <a:buNone/>
              <a:defRPr sz="1200" baseline="0">
                <a:solidFill>
                  <a:schemeClr val="accent4"/>
                </a:solidFill>
              </a:defRPr>
            </a:lvl1pPr>
          </a:lstStyle>
          <a:p>
            <a:pPr lvl="0"/>
            <a:r>
              <a:rPr lang="en-US" dirty="0"/>
              <a:t>Edit Master text styles</a:t>
            </a:r>
          </a:p>
        </p:txBody>
      </p:sp>
      <p:pic>
        <p:nvPicPr>
          <p:cNvPr id="17" name="Picture 3" descr="\\internal.vic.gov.au\DPC\HomeDirs1\vicum6x\Desktop\Untitled2.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19200" y="472529"/>
            <a:ext cx="10974917" cy="28575"/>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userDrawn="1"/>
        </p:nvSpPr>
        <p:spPr>
          <a:xfrm>
            <a:off x="8303859" y="6492973"/>
            <a:ext cx="3264749" cy="230832"/>
          </a:xfrm>
          <a:prstGeom prst="rect">
            <a:avLst/>
          </a:prstGeom>
          <a:noFill/>
        </p:spPr>
        <p:txBody>
          <a:bodyPr wrap="square" lIns="0" rIns="0" rtlCol="0">
            <a:spAutoFit/>
          </a:bodyPr>
          <a:lstStyle/>
          <a:p>
            <a:pPr>
              <a:spcAft>
                <a:spcPts val="0"/>
              </a:spcAft>
              <a:tabLst>
                <a:tab pos="2865755" algn="ctr"/>
                <a:tab pos="5731510" algn="r"/>
              </a:tabLst>
            </a:pPr>
            <a:r>
              <a:rPr lang="en-US" sz="900" dirty="0">
                <a:solidFill>
                  <a:srgbClr val="430098"/>
                </a:solidFill>
                <a:effectLst/>
                <a:ea typeface="Calibri"/>
                <a:cs typeface="Times New Roman"/>
              </a:rPr>
              <a:t>Freedom of Information </a:t>
            </a:r>
            <a:r>
              <a:rPr lang="en-US" sz="900" dirty="0">
                <a:solidFill>
                  <a:srgbClr val="E5007D"/>
                </a:solidFill>
                <a:effectLst/>
                <a:ea typeface="Calibri"/>
                <a:cs typeface="Times New Roman"/>
              </a:rPr>
              <a:t>|</a:t>
            </a:r>
            <a:r>
              <a:rPr lang="en-US" sz="900" dirty="0">
                <a:solidFill>
                  <a:srgbClr val="430098"/>
                </a:solidFill>
                <a:effectLst/>
                <a:ea typeface="Calibri"/>
                <a:cs typeface="Times New Roman"/>
              </a:rPr>
              <a:t> Privacy </a:t>
            </a:r>
            <a:r>
              <a:rPr lang="en-US" sz="900" dirty="0">
                <a:solidFill>
                  <a:srgbClr val="E5007D"/>
                </a:solidFill>
                <a:effectLst/>
                <a:ea typeface="Calibri"/>
                <a:cs typeface="Times New Roman"/>
              </a:rPr>
              <a:t>|</a:t>
            </a:r>
            <a:r>
              <a:rPr lang="en-US" sz="900" dirty="0">
                <a:solidFill>
                  <a:srgbClr val="430098"/>
                </a:solidFill>
                <a:effectLst/>
                <a:ea typeface="Calibri"/>
                <a:cs typeface="Times New Roman"/>
              </a:rPr>
              <a:t> Data </a:t>
            </a:r>
            <a:r>
              <a:rPr lang="en-US" sz="900" dirty="0">
                <a:solidFill>
                  <a:srgbClr val="7030A0"/>
                </a:solidFill>
                <a:effectLst/>
                <a:ea typeface="Calibri"/>
                <a:cs typeface="Times New Roman"/>
              </a:rPr>
              <a:t>Protection</a:t>
            </a:r>
            <a:endParaRPr lang="en-AU" sz="1050" dirty="0">
              <a:solidFill>
                <a:srgbClr val="7030A0"/>
              </a:solidFill>
              <a:effectLst/>
              <a:ea typeface="Calibri"/>
              <a:cs typeface="Times New Roman"/>
            </a:endParaRPr>
          </a:p>
        </p:txBody>
      </p:sp>
      <p:sp>
        <p:nvSpPr>
          <p:cNvPr id="10" name="Rectangle 9"/>
          <p:cNvSpPr/>
          <p:nvPr userDrawn="1"/>
        </p:nvSpPr>
        <p:spPr>
          <a:xfrm>
            <a:off x="11157702" y="220566"/>
            <a:ext cx="319318" cy="230832"/>
          </a:xfrm>
          <a:prstGeom prst="rect">
            <a:avLst/>
          </a:prstGeom>
        </p:spPr>
        <p:txBody>
          <a:bodyPr wrap="none">
            <a:spAutoFit/>
          </a:bodyPr>
          <a:lstStyle/>
          <a:p>
            <a:fld id="{E6F30DDE-27C1-4B52-BDDA-56CED60EAA6D}" type="slidenum">
              <a:rPr kumimoji="0" lang="en-AU" sz="900" b="0" i="0" u="none" strike="noStrike" kern="1200" cap="none" spc="0" normalizeH="0" baseline="0" noProof="0" smtClean="0">
                <a:ln>
                  <a:noFill/>
                </a:ln>
                <a:solidFill>
                  <a:srgbClr val="55565A"/>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lang="en-AU" sz="1800" dirty="0"/>
          </a:p>
        </p:txBody>
      </p:sp>
    </p:spTree>
    <p:extLst>
      <p:ext uri="{BB962C8B-B14F-4D97-AF65-F5344CB8AC3E}">
        <p14:creationId xmlns:p14="http://schemas.microsoft.com/office/powerpoint/2010/main" val="1150548354"/>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reak Slide">
    <p:spTree>
      <p:nvGrpSpPr>
        <p:cNvPr id="1" name=""/>
        <p:cNvGrpSpPr/>
        <p:nvPr/>
      </p:nvGrpSpPr>
      <p:grpSpPr>
        <a:xfrm>
          <a:off x="0" y="0"/>
          <a:ext cx="0" cy="0"/>
          <a:chOff x="0" y="0"/>
          <a:chExt cx="0" cy="0"/>
        </a:xfrm>
      </p:grpSpPr>
      <p:pic>
        <p:nvPicPr>
          <p:cNvPr id="2" name="Picture 3"/>
          <p:cNvPicPr>
            <a:picLocks/>
          </p:cNvPicPr>
          <p:nvPr userDrawn="1"/>
        </p:nvPicPr>
        <p:blipFill rotWithShape="1">
          <a:blip r:embed="rId2">
            <a:extLst>
              <a:ext uri="{28A0092B-C50C-407E-A947-70E740481C1C}">
                <a14:useLocalDpi xmlns:a14="http://schemas.microsoft.com/office/drawing/2010/main" val="0"/>
              </a:ext>
            </a:extLst>
          </a:blip>
          <a:srcRect b="25000"/>
          <a:stretch/>
        </p:blipFill>
        <p:spPr bwMode="auto">
          <a:xfrm>
            <a:off x="953" y="535"/>
            <a:ext cx="12191047" cy="6857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980591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6C3A4A7-9CCD-4B06-B473-F61AE6DFB5D3}"/>
              </a:ext>
            </a:extLst>
          </p:cNvPr>
          <p:cNvPicPr>
            <a:picLocks/>
          </p:cNvPicPr>
          <p:nvPr userDrawn="1"/>
        </p:nvPicPr>
        <p:blipFill>
          <a:blip r:embed="rId7" cstate="print">
            <a:extLst>
              <a:ext uri="{28A0092B-C50C-407E-A947-70E740481C1C}">
                <a14:useLocalDpi xmlns:a14="http://schemas.microsoft.com/office/drawing/2010/main" val="0"/>
              </a:ext>
            </a:extLst>
          </a:blip>
          <a:stretch>
            <a:fillRect/>
          </a:stretch>
        </p:blipFill>
        <p:spPr bwMode="auto">
          <a:xfrm>
            <a:off x="1510592" y="6013593"/>
            <a:ext cx="1345048" cy="620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60131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hdr="0" ftr="0" dt="0"/>
  <p:txStyles>
    <p:titleStyle>
      <a:lvl1pPr algn="ctr" defTabSz="457200" rtl="0" eaLnBrk="1" fontAlgn="base" hangingPunct="1">
        <a:spcBef>
          <a:spcPct val="0"/>
        </a:spcBef>
        <a:spcAft>
          <a:spcPct val="0"/>
        </a:spcAft>
        <a:defRPr sz="4400" kern="1200">
          <a:solidFill>
            <a:schemeClr val="tx1"/>
          </a:solidFill>
          <a:latin typeface="+mj-lt"/>
          <a:ea typeface="+mj-ea"/>
          <a:cs typeface="+mj-cs"/>
        </a:defRPr>
      </a:lvl1pPr>
      <a:lvl2pPr algn="ctr" defTabSz="457200" rtl="0" eaLnBrk="1" fontAlgn="base" hangingPunct="1">
        <a:spcBef>
          <a:spcPct val="0"/>
        </a:spcBef>
        <a:spcAft>
          <a:spcPct val="0"/>
        </a:spcAft>
        <a:defRPr sz="4400">
          <a:solidFill>
            <a:schemeClr val="tx1"/>
          </a:solidFill>
          <a:latin typeface="Calibri" pitchFamily="34" charset="0"/>
        </a:defRPr>
      </a:lvl2pPr>
      <a:lvl3pPr algn="ctr" defTabSz="457200" rtl="0" eaLnBrk="1" fontAlgn="base" hangingPunct="1">
        <a:spcBef>
          <a:spcPct val="0"/>
        </a:spcBef>
        <a:spcAft>
          <a:spcPct val="0"/>
        </a:spcAft>
        <a:defRPr sz="4400">
          <a:solidFill>
            <a:schemeClr val="tx1"/>
          </a:solidFill>
          <a:latin typeface="Calibri" pitchFamily="34" charset="0"/>
        </a:defRPr>
      </a:lvl3pPr>
      <a:lvl4pPr algn="ctr" defTabSz="457200" rtl="0" eaLnBrk="1" fontAlgn="base" hangingPunct="1">
        <a:spcBef>
          <a:spcPct val="0"/>
        </a:spcBef>
        <a:spcAft>
          <a:spcPct val="0"/>
        </a:spcAft>
        <a:defRPr sz="4400">
          <a:solidFill>
            <a:schemeClr val="tx1"/>
          </a:solidFill>
          <a:latin typeface="Calibri" pitchFamily="34" charset="0"/>
        </a:defRPr>
      </a:lvl4pPr>
      <a:lvl5pPr algn="ctr" defTabSz="457200" rtl="0" eaLnBrk="1" fontAlgn="base" hangingPunct="1">
        <a:spcBef>
          <a:spcPct val="0"/>
        </a:spcBef>
        <a:spcAft>
          <a:spcPct val="0"/>
        </a:spcAft>
        <a:defRPr sz="4400">
          <a:solidFill>
            <a:schemeClr val="tx1"/>
          </a:solidFill>
          <a:latin typeface="Calibri" pitchFamily="34" charset="0"/>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 Id="rId9"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mailto:privacy@ovic.vic.gov.au" TargetMode="External"/><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sv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7.sv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20.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6540313" y="4941168"/>
            <a:ext cx="5904656" cy="728929"/>
          </a:xfrm>
        </p:spPr>
        <p:txBody>
          <a:bodyPr/>
          <a:lstStyle/>
          <a:p>
            <a:r>
              <a:rPr lang="en-AU" b="1" dirty="0"/>
              <a:t>Presenters</a:t>
            </a:r>
          </a:p>
          <a:p>
            <a:r>
              <a:rPr lang="en-AU" sz="1800" dirty="0"/>
              <a:t>Andrew Campbell | Senior Privacy Adviser &amp; Conciliator</a:t>
            </a:r>
          </a:p>
          <a:p>
            <a:r>
              <a:rPr lang="en-AU" sz="1800" dirty="0"/>
              <a:t>Anique Owen | Senior Privacy Adviser &amp; Conciliator</a:t>
            </a:r>
          </a:p>
        </p:txBody>
      </p:sp>
      <p:sp>
        <p:nvSpPr>
          <p:cNvPr id="3" name="Title 2"/>
          <p:cNvSpPr>
            <a:spLocks noGrp="1"/>
          </p:cNvSpPr>
          <p:nvPr>
            <p:ph type="title"/>
          </p:nvPr>
        </p:nvSpPr>
        <p:spPr>
          <a:xfrm>
            <a:off x="6540313" y="3429267"/>
            <a:ext cx="5316327" cy="1331526"/>
          </a:xfrm>
        </p:spPr>
        <p:txBody>
          <a:bodyPr/>
          <a:lstStyle/>
          <a:p>
            <a:r>
              <a:rPr lang="en-AU" dirty="0"/>
              <a:t>Lessons from recent data breaches</a:t>
            </a:r>
          </a:p>
        </p:txBody>
      </p:sp>
    </p:spTree>
    <p:extLst>
      <p:ext uri="{BB962C8B-B14F-4D97-AF65-F5344CB8AC3E}">
        <p14:creationId xmlns:p14="http://schemas.microsoft.com/office/powerpoint/2010/main" val="12961936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1703" y="1125636"/>
            <a:ext cx="8223194" cy="462679"/>
          </a:xfrm>
        </p:spPr>
        <p:txBody>
          <a:bodyPr/>
          <a:lstStyle/>
          <a:p>
            <a:r>
              <a:rPr lang="en-AU" dirty="0"/>
              <a:t>Missent emails</a:t>
            </a:r>
          </a:p>
        </p:txBody>
      </p:sp>
      <p:sp>
        <p:nvSpPr>
          <p:cNvPr id="3" name="Content Placeholder 2"/>
          <p:cNvSpPr>
            <a:spLocks noGrp="1"/>
          </p:cNvSpPr>
          <p:nvPr>
            <p:ph idx="1"/>
          </p:nvPr>
        </p:nvSpPr>
        <p:spPr>
          <a:xfrm>
            <a:off x="1991704" y="1830732"/>
            <a:ext cx="8219891" cy="2102325"/>
          </a:xfrm>
          <a:custGeom>
            <a:avLst/>
            <a:gdLst>
              <a:gd name="connsiteX0" fmla="*/ 0 w 8219891"/>
              <a:gd name="connsiteY0" fmla="*/ 0 h 2102325"/>
              <a:gd name="connsiteX1" fmla="*/ 422737 w 8219891"/>
              <a:gd name="connsiteY1" fmla="*/ 0 h 2102325"/>
              <a:gd name="connsiteX2" fmla="*/ 1009872 w 8219891"/>
              <a:gd name="connsiteY2" fmla="*/ 0 h 2102325"/>
              <a:gd name="connsiteX3" fmla="*/ 1679206 w 8219891"/>
              <a:gd name="connsiteY3" fmla="*/ 0 h 2102325"/>
              <a:gd name="connsiteX4" fmla="*/ 2019745 w 8219891"/>
              <a:gd name="connsiteY4" fmla="*/ 0 h 2102325"/>
              <a:gd name="connsiteX5" fmla="*/ 2360283 w 8219891"/>
              <a:gd name="connsiteY5" fmla="*/ 0 h 2102325"/>
              <a:gd name="connsiteX6" fmla="*/ 3111816 w 8219891"/>
              <a:gd name="connsiteY6" fmla="*/ 0 h 2102325"/>
              <a:gd name="connsiteX7" fmla="*/ 3698951 w 8219891"/>
              <a:gd name="connsiteY7" fmla="*/ 0 h 2102325"/>
              <a:gd name="connsiteX8" fmla="*/ 4039489 w 8219891"/>
              <a:gd name="connsiteY8" fmla="*/ 0 h 2102325"/>
              <a:gd name="connsiteX9" fmla="*/ 4626624 w 8219891"/>
              <a:gd name="connsiteY9" fmla="*/ 0 h 2102325"/>
              <a:gd name="connsiteX10" fmla="*/ 5378157 w 8219891"/>
              <a:gd name="connsiteY10" fmla="*/ 0 h 2102325"/>
              <a:gd name="connsiteX11" fmla="*/ 5883093 w 8219891"/>
              <a:gd name="connsiteY11" fmla="*/ 0 h 2102325"/>
              <a:gd name="connsiteX12" fmla="*/ 6388030 w 8219891"/>
              <a:gd name="connsiteY12" fmla="*/ 0 h 2102325"/>
              <a:gd name="connsiteX13" fmla="*/ 6975165 w 8219891"/>
              <a:gd name="connsiteY13" fmla="*/ 0 h 2102325"/>
              <a:gd name="connsiteX14" fmla="*/ 7644499 w 8219891"/>
              <a:gd name="connsiteY14" fmla="*/ 0 h 2102325"/>
              <a:gd name="connsiteX15" fmla="*/ 8219891 w 8219891"/>
              <a:gd name="connsiteY15" fmla="*/ 0 h 2102325"/>
              <a:gd name="connsiteX16" fmla="*/ 8219891 w 8219891"/>
              <a:gd name="connsiteY16" fmla="*/ 546605 h 2102325"/>
              <a:gd name="connsiteX17" fmla="*/ 8219891 w 8219891"/>
              <a:gd name="connsiteY17" fmla="*/ 1051163 h 2102325"/>
              <a:gd name="connsiteX18" fmla="*/ 8219891 w 8219891"/>
              <a:gd name="connsiteY18" fmla="*/ 1534697 h 2102325"/>
              <a:gd name="connsiteX19" fmla="*/ 8219891 w 8219891"/>
              <a:gd name="connsiteY19" fmla="*/ 2102325 h 2102325"/>
              <a:gd name="connsiteX20" fmla="*/ 7550557 w 8219891"/>
              <a:gd name="connsiteY20" fmla="*/ 2102325 h 2102325"/>
              <a:gd name="connsiteX21" fmla="*/ 7210019 w 8219891"/>
              <a:gd name="connsiteY21" fmla="*/ 2102325 h 2102325"/>
              <a:gd name="connsiteX22" fmla="*/ 6622884 w 8219891"/>
              <a:gd name="connsiteY22" fmla="*/ 2102325 h 2102325"/>
              <a:gd name="connsiteX23" fmla="*/ 6117947 w 8219891"/>
              <a:gd name="connsiteY23" fmla="*/ 2102325 h 2102325"/>
              <a:gd name="connsiteX24" fmla="*/ 5613011 w 8219891"/>
              <a:gd name="connsiteY24" fmla="*/ 2102325 h 2102325"/>
              <a:gd name="connsiteX25" fmla="*/ 5108075 w 8219891"/>
              <a:gd name="connsiteY25" fmla="*/ 2102325 h 2102325"/>
              <a:gd name="connsiteX26" fmla="*/ 4603139 w 8219891"/>
              <a:gd name="connsiteY26" fmla="*/ 2102325 h 2102325"/>
              <a:gd name="connsiteX27" fmla="*/ 3933805 w 8219891"/>
              <a:gd name="connsiteY27" fmla="*/ 2102325 h 2102325"/>
              <a:gd name="connsiteX28" fmla="*/ 3346670 w 8219891"/>
              <a:gd name="connsiteY28" fmla="*/ 2102325 h 2102325"/>
              <a:gd name="connsiteX29" fmla="*/ 3006132 w 8219891"/>
              <a:gd name="connsiteY29" fmla="*/ 2102325 h 2102325"/>
              <a:gd name="connsiteX30" fmla="*/ 2501195 w 8219891"/>
              <a:gd name="connsiteY30" fmla="*/ 2102325 h 2102325"/>
              <a:gd name="connsiteX31" fmla="*/ 1831861 w 8219891"/>
              <a:gd name="connsiteY31" fmla="*/ 2102325 h 2102325"/>
              <a:gd name="connsiteX32" fmla="*/ 1409124 w 8219891"/>
              <a:gd name="connsiteY32" fmla="*/ 2102325 h 2102325"/>
              <a:gd name="connsiteX33" fmla="*/ 657591 w 8219891"/>
              <a:gd name="connsiteY33" fmla="*/ 2102325 h 2102325"/>
              <a:gd name="connsiteX34" fmla="*/ 0 w 8219891"/>
              <a:gd name="connsiteY34" fmla="*/ 2102325 h 2102325"/>
              <a:gd name="connsiteX35" fmla="*/ 0 w 8219891"/>
              <a:gd name="connsiteY35" fmla="*/ 1576744 h 2102325"/>
              <a:gd name="connsiteX36" fmla="*/ 0 w 8219891"/>
              <a:gd name="connsiteY36" fmla="*/ 1114232 h 2102325"/>
              <a:gd name="connsiteX37" fmla="*/ 0 w 8219891"/>
              <a:gd name="connsiteY37" fmla="*/ 588651 h 2102325"/>
              <a:gd name="connsiteX38" fmla="*/ 0 w 8219891"/>
              <a:gd name="connsiteY38" fmla="*/ 0 h 210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8219891" h="2102325" fill="none" extrusionOk="0">
                <a:moveTo>
                  <a:pt x="0" y="0"/>
                </a:moveTo>
                <a:cubicBezTo>
                  <a:pt x="165832" y="-38569"/>
                  <a:pt x="263374" y="3544"/>
                  <a:pt x="422737" y="0"/>
                </a:cubicBezTo>
                <a:cubicBezTo>
                  <a:pt x="582100" y="-3544"/>
                  <a:pt x="721522" y="30310"/>
                  <a:pt x="1009872" y="0"/>
                </a:cubicBezTo>
                <a:cubicBezTo>
                  <a:pt x="1298223" y="-30310"/>
                  <a:pt x="1407383" y="3428"/>
                  <a:pt x="1679206" y="0"/>
                </a:cubicBezTo>
                <a:cubicBezTo>
                  <a:pt x="1951029" y="-3428"/>
                  <a:pt x="1856865" y="12230"/>
                  <a:pt x="2019745" y="0"/>
                </a:cubicBezTo>
                <a:cubicBezTo>
                  <a:pt x="2182625" y="-12230"/>
                  <a:pt x="2195112" y="11311"/>
                  <a:pt x="2360283" y="0"/>
                </a:cubicBezTo>
                <a:cubicBezTo>
                  <a:pt x="2525454" y="-11311"/>
                  <a:pt x="2806830" y="73730"/>
                  <a:pt x="3111816" y="0"/>
                </a:cubicBezTo>
                <a:cubicBezTo>
                  <a:pt x="3416802" y="-73730"/>
                  <a:pt x="3412257" y="59719"/>
                  <a:pt x="3698951" y="0"/>
                </a:cubicBezTo>
                <a:cubicBezTo>
                  <a:pt x="3985646" y="-59719"/>
                  <a:pt x="3886246" y="16268"/>
                  <a:pt x="4039489" y="0"/>
                </a:cubicBezTo>
                <a:cubicBezTo>
                  <a:pt x="4192732" y="-16268"/>
                  <a:pt x="4349285" y="50364"/>
                  <a:pt x="4626624" y="0"/>
                </a:cubicBezTo>
                <a:cubicBezTo>
                  <a:pt x="4903963" y="-50364"/>
                  <a:pt x="5009052" y="41958"/>
                  <a:pt x="5378157" y="0"/>
                </a:cubicBezTo>
                <a:cubicBezTo>
                  <a:pt x="5747262" y="-41958"/>
                  <a:pt x="5689099" y="41149"/>
                  <a:pt x="5883093" y="0"/>
                </a:cubicBezTo>
                <a:cubicBezTo>
                  <a:pt x="6077087" y="-41149"/>
                  <a:pt x="6280134" y="34838"/>
                  <a:pt x="6388030" y="0"/>
                </a:cubicBezTo>
                <a:cubicBezTo>
                  <a:pt x="6495926" y="-34838"/>
                  <a:pt x="6687463" y="16274"/>
                  <a:pt x="6975165" y="0"/>
                </a:cubicBezTo>
                <a:cubicBezTo>
                  <a:pt x="7262867" y="-16274"/>
                  <a:pt x="7407321" y="12608"/>
                  <a:pt x="7644499" y="0"/>
                </a:cubicBezTo>
                <a:cubicBezTo>
                  <a:pt x="7881677" y="-12608"/>
                  <a:pt x="8080001" y="53695"/>
                  <a:pt x="8219891" y="0"/>
                </a:cubicBezTo>
                <a:cubicBezTo>
                  <a:pt x="8285298" y="203784"/>
                  <a:pt x="8174421" y="405423"/>
                  <a:pt x="8219891" y="546605"/>
                </a:cubicBezTo>
                <a:cubicBezTo>
                  <a:pt x="8265361" y="687788"/>
                  <a:pt x="8176176" y="917929"/>
                  <a:pt x="8219891" y="1051163"/>
                </a:cubicBezTo>
                <a:cubicBezTo>
                  <a:pt x="8263606" y="1184397"/>
                  <a:pt x="8184817" y="1405851"/>
                  <a:pt x="8219891" y="1534697"/>
                </a:cubicBezTo>
                <a:cubicBezTo>
                  <a:pt x="8254965" y="1663543"/>
                  <a:pt x="8189348" y="1971532"/>
                  <a:pt x="8219891" y="2102325"/>
                </a:cubicBezTo>
                <a:cubicBezTo>
                  <a:pt x="8026664" y="2140276"/>
                  <a:pt x="7784559" y="2037947"/>
                  <a:pt x="7550557" y="2102325"/>
                </a:cubicBezTo>
                <a:cubicBezTo>
                  <a:pt x="7316555" y="2166703"/>
                  <a:pt x="7352426" y="2090595"/>
                  <a:pt x="7210019" y="2102325"/>
                </a:cubicBezTo>
                <a:cubicBezTo>
                  <a:pt x="7067612" y="2114055"/>
                  <a:pt x="6809738" y="2067410"/>
                  <a:pt x="6622884" y="2102325"/>
                </a:cubicBezTo>
                <a:cubicBezTo>
                  <a:pt x="6436031" y="2137240"/>
                  <a:pt x="6302738" y="2091337"/>
                  <a:pt x="6117947" y="2102325"/>
                </a:cubicBezTo>
                <a:cubicBezTo>
                  <a:pt x="5933156" y="2113313"/>
                  <a:pt x="5822789" y="2096255"/>
                  <a:pt x="5613011" y="2102325"/>
                </a:cubicBezTo>
                <a:cubicBezTo>
                  <a:pt x="5403233" y="2108395"/>
                  <a:pt x="5283346" y="2080567"/>
                  <a:pt x="5108075" y="2102325"/>
                </a:cubicBezTo>
                <a:cubicBezTo>
                  <a:pt x="4932804" y="2124083"/>
                  <a:pt x="4749514" y="2079389"/>
                  <a:pt x="4603139" y="2102325"/>
                </a:cubicBezTo>
                <a:cubicBezTo>
                  <a:pt x="4456764" y="2125261"/>
                  <a:pt x="4124184" y="2077557"/>
                  <a:pt x="3933805" y="2102325"/>
                </a:cubicBezTo>
                <a:cubicBezTo>
                  <a:pt x="3743426" y="2127093"/>
                  <a:pt x="3474578" y="2094214"/>
                  <a:pt x="3346670" y="2102325"/>
                </a:cubicBezTo>
                <a:cubicBezTo>
                  <a:pt x="3218763" y="2110436"/>
                  <a:pt x="3087932" y="2099103"/>
                  <a:pt x="3006132" y="2102325"/>
                </a:cubicBezTo>
                <a:cubicBezTo>
                  <a:pt x="2924332" y="2105547"/>
                  <a:pt x="2653566" y="2046074"/>
                  <a:pt x="2501195" y="2102325"/>
                </a:cubicBezTo>
                <a:cubicBezTo>
                  <a:pt x="2348824" y="2158576"/>
                  <a:pt x="1983403" y="2055886"/>
                  <a:pt x="1831861" y="2102325"/>
                </a:cubicBezTo>
                <a:cubicBezTo>
                  <a:pt x="1680319" y="2148764"/>
                  <a:pt x="1504510" y="2074136"/>
                  <a:pt x="1409124" y="2102325"/>
                </a:cubicBezTo>
                <a:cubicBezTo>
                  <a:pt x="1313738" y="2130514"/>
                  <a:pt x="830762" y="2084498"/>
                  <a:pt x="657591" y="2102325"/>
                </a:cubicBezTo>
                <a:cubicBezTo>
                  <a:pt x="484420" y="2120152"/>
                  <a:pt x="328639" y="2056234"/>
                  <a:pt x="0" y="2102325"/>
                </a:cubicBezTo>
                <a:cubicBezTo>
                  <a:pt x="-2568" y="1939714"/>
                  <a:pt x="60305" y="1799189"/>
                  <a:pt x="0" y="1576744"/>
                </a:cubicBezTo>
                <a:cubicBezTo>
                  <a:pt x="-60305" y="1354299"/>
                  <a:pt x="8645" y="1248879"/>
                  <a:pt x="0" y="1114232"/>
                </a:cubicBezTo>
                <a:cubicBezTo>
                  <a:pt x="-8645" y="979585"/>
                  <a:pt x="33628" y="711427"/>
                  <a:pt x="0" y="588651"/>
                </a:cubicBezTo>
                <a:cubicBezTo>
                  <a:pt x="-33628" y="465875"/>
                  <a:pt x="24739" y="217938"/>
                  <a:pt x="0" y="0"/>
                </a:cubicBezTo>
                <a:close/>
              </a:path>
              <a:path w="8219891" h="2102325" stroke="0" extrusionOk="0">
                <a:moveTo>
                  <a:pt x="0" y="0"/>
                </a:moveTo>
                <a:cubicBezTo>
                  <a:pt x="245527" y="-7567"/>
                  <a:pt x="318411" y="23727"/>
                  <a:pt x="504936" y="0"/>
                </a:cubicBezTo>
                <a:cubicBezTo>
                  <a:pt x="691461" y="-23727"/>
                  <a:pt x="679195" y="14195"/>
                  <a:pt x="845475" y="0"/>
                </a:cubicBezTo>
                <a:cubicBezTo>
                  <a:pt x="1011755" y="-14195"/>
                  <a:pt x="1284628" y="79948"/>
                  <a:pt x="1597007" y="0"/>
                </a:cubicBezTo>
                <a:cubicBezTo>
                  <a:pt x="1909386" y="-79948"/>
                  <a:pt x="1936615" y="25544"/>
                  <a:pt x="2101944" y="0"/>
                </a:cubicBezTo>
                <a:cubicBezTo>
                  <a:pt x="2267273" y="-25544"/>
                  <a:pt x="2441636" y="30101"/>
                  <a:pt x="2606880" y="0"/>
                </a:cubicBezTo>
                <a:cubicBezTo>
                  <a:pt x="2772124" y="-30101"/>
                  <a:pt x="3154879" y="3481"/>
                  <a:pt x="3358413" y="0"/>
                </a:cubicBezTo>
                <a:cubicBezTo>
                  <a:pt x="3561947" y="-3481"/>
                  <a:pt x="3604407" y="42366"/>
                  <a:pt x="3781150" y="0"/>
                </a:cubicBezTo>
                <a:cubicBezTo>
                  <a:pt x="3957893" y="-42366"/>
                  <a:pt x="4263512" y="32256"/>
                  <a:pt x="4532683" y="0"/>
                </a:cubicBezTo>
                <a:cubicBezTo>
                  <a:pt x="4801854" y="-32256"/>
                  <a:pt x="5115104" y="28842"/>
                  <a:pt x="5284216" y="0"/>
                </a:cubicBezTo>
                <a:cubicBezTo>
                  <a:pt x="5453328" y="-28842"/>
                  <a:pt x="5752539" y="35870"/>
                  <a:pt x="5871351" y="0"/>
                </a:cubicBezTo>
                <a:cubicBezTo>
                  <a:pt x="5990164" y="-35870"/>
                  <a:pt x="6389809" y="81506"/>
                  <a:pt x="6622884" y="0"/>
                </a:cubicBezTo>
                <a:cubicBezTo>
                  <a:pt x="6855959" y="-81506"/>
                  <a:pt x="6927257" y="51193"/>
                  <a:pt x="7127820" y="0"/>
                </a:cubicBezTo>
                <a:cubicBezTo>
                  <a:pt x="7328383" y="-51193"/>
                  <a:pt x="7510066" y="54053"/>
                  <a:pt x="7632756" y="0"/>
                </a:cubicBezTo>
                <a:cubicBezTo>
                  <a:pt x="7755446" y="-54053"/>
                  <a:pt x="8069291" y="54796"/>
                  <a:pt x="8219891" y="0"/>
                </a:cubicBezTo>
                <a:cubicBezTo>
                  <a:pt x="8237282" y="168222"/>
                  <a:pt x="8173084" y="295428"/>
                  <a:pt x="8219891" y="504558"/>
                </a:cubicBezTo>
                <a:cubicBezTo>
                  <a:pt x="8266698" y="713688"/>
                  <a:pt x="8198785" y="884034"/>
                  <a:pt x="8219891" y="1030139"/>
                </a:cubicBezTo>
                <a:cubicBezTo>
                  <a:pt x="8240997" y="1176244"/>
                  <a:pt x="8161372" y="1445905"/>
                  <a:pt x="8219891" y="1576744"/>
                </a:cubicBezTo>
                <a:cubicBezTo>
                  <a:pt x="8278410" y="1707584"/>
                  <a:pt x="8189559" y="1993785"/>
                  <a:pt x="8219891" y="2102325"/>
                </a:cubicBezTo>
                <a:cubicBezTo>
                  <a:pt x="7925777" y="2176620"/>
                  <a:pt x="7870998" y="2054289"/>
                  <a:pt x="7550557" y="2102325"/>
                </a:cubicBezTo>
                <a:cubicBezTo>
                  <a:pt x="7230116" y="2150361"/>
                  <a:pt x="7236300" y="2095803"/>
                  <a:pt x="7127820" y="2102325"/>
                </a:cubicBezTo>
                <a:cubicBezTo>
                  <a:pt x="7019340" y="2108847"/>
                  <a:pt x="6617210" y="2054199"/>
                  <a:pt x="6376287" y="2102325"/>
                </a:cubicBezTo>
                <a:cubicBezTo>
                  <a:pt x="6135364" y="2150451"/>
                  <a:pt x="6005033" y="2088339"/>
                  <a:pt x="5789152" y="2102325"/>
                </a:cubicBezTo>
                <a:cubicBezTo>
                  <a:pt x="5573271" y="2116311"/>
                  <a:pt x="5558933" y="2088924"/>
                  <a:pt x="5366415" y="2102325"/>
                </a:cubicBezTo>
                <a:cubicBezTo>
                  <a:pt x="5173897" y="2115726"/>
                  <a:pt x="5023697" y="2087845"/>
                  <a:pt x="4779279" y="2102325"/>
                </a:cubicBezTo>
                <a:cubicBezTo>
                  <a:pt x="4534861" y="2116805"/>
                  <a:pt x="4577256" y="2077674"/>
                  <a:pt x="4438741" y="2102325"/>
                </a:cubicBezTo>
                <a:cubicBezTo>
                  <a:pt x="4300226" y="2126976"/>
                  <a:pt x="4253686" y="2088874"/>
                  <a:pt x="4098203" y="2102325"/>
                </a:cubicBezTo>
                <a:cubicBezTo>
                  <a:pt x="3942720" y="2115776"/>
                  <a:pt x="3719815" y="2038005"/>
                  <a:pt x="3511068" y="2102325"/>
                </a:cubicBezTo>
                <a:cubicBezTo>
                  <a:pt x="3302321" y="2166645"/>
                  <a:pt x="3233905" y="2075129"/>
                  <a:pt x="3088330" y="2102325"/>
                </a:cubicBezTo>
                <a:cubicBezTo>
                  <a:pt x="2942755" y="2129521"/>
                  <a:pt x="2680721" y="2096418"/>
                  <a:pt x="2418996" y="2102325"/>
                </a:cubicBezTo>
                <a:cubicBezTo>
                  <a:pt x="2157271" y="2108232"/>
                  <a:pt x="2096017" y="2055199"/>
                  <a:pt x="1996259" y="2102325"/>
                </a:cubicBezTo>
                <a:cubicBezTo>
                  <a:pt x="1896501" y="2149451"/>
                  <a:pt x="1522203" y="2037434"/>
                  <a:pt x="1326925" y="2102325"/>
                </a:cubicBezTo>
                <a:cubicBezTo>
                  <a:pt x="1131647" y="2167216"/>
                  <a:pt x="1071289" y="2097787"/>
                  <a:pt x="986387" y="2102325"/>
                </a:cubicBezTo>
                <a:cubicBezTo>
                  <a:pt x="901485" y="2106863"/>
                  <a:pt x="326786" y="2089787"/>
                  <a:pt x="0" y="2102325"/>
                </a:cubicBezTo>
                <a:cubicBezTo>
                  <a:pt x="-48040" y="1901802"/>
                  <a:pt x="52399" y="1736052"/>
                  <a:pt x="0" y="1618790"/>
                </a:cubicBezTo>
                <a:cubicBezTo>
                  <a:pt x="-52399" y="1501528"/>
                  <a:pt x="65322" y="1318308"/>
                  <a:pt x="0" y="1051163"/>
                </a:cubicBezTo>
                <a:cubicBezTo>
                  <a:pt x="-65322" y="784018"/>
                  <a:pt x="58777" y="649578"/>
                  <a:pt x="0" y="546605"/>
                </a:cubicBezTo>
                <a:cubicBezTo>
                  <a:pt x="-58777" y="443632"/>
                  <a:pt x="10920" y="113569"/>
                  <a:pt x="0" y="0"/>
                </a:cubicBezTo>
                <a:close/>
              </a:path>
            </a:pathLst>
          </a:custGeom>
          <a:ln w="31750">
            <a:noFill/>
            <a:extLst>
              <a:ext uri="{C807C97D-BFC1-408E-A445-0C87EB9F89A2}">
                <ask:lineSketchStyleProps xmlns:ask="http://schemas.microsoft.com/office/drawing/2018/sketchyshapes" sd="1219033472">
                  <ask:type>
                    <ask:lineSketchScribble/>
                  </ask:type>
                </ask:lineSketchStyleProps>
              </a:ext>
            </a:extLst>
          </a:ln>
        </p:spPr>
        <p:txBody>
          <a:bodyPr/>
          <a:lstStyle/>
          <a:p>
            <a:r>
              <a:rPr lang="en-AU" sz="1800" b="1" dirty="0"/>
              <a:t>Case study:</a:t>
            </a:r>
          </a:p>
          <a:p>
            <a:r>
              <a:rPr lang="en-AU" sz="1800" dirty="0"/>
              <a:t>A health clinic provides voice therapy for transgender children. The clinic emails an invoice for voice therapy intended for the parent of one patient, to the parent of a different patient. The invoice discloses the following information about the individual: their name, address, and the service provided (from which people can infer sensitive information about the individual’s gender).</a:t>
            </a:r>
          </a:p>
        </p:txBody>
      </p:sp>
      <p:sp>
        <p:nvSpPr>
          <p:cNvPr id="19" name="Content Placeholder 2">
            <a:extLst>
              <a:ext uri="{FF2B5EF4-FFF2-40B4-BE49-F238E27FC236}">
                <a16:creationId xmlns:a16="http://schemas.microsoft.com/office/drawing/2014/main" id="{101A2055-C567-4E34-944D-D1EAF17C39B8}"/>
              </a:ext>
            </a:extLst>
          </p:cNvPr>
          <p:cNvSpPr txBox="1">
            <a:spLocks/>
          </p:cNvSpPr>
          <p:nvPr/>
        </p:nvSpPr>
        <p:spPr>
          <a:xfrm>
            <a:off x="1995007" y="3068960"/>
            <a:ext cx="8219891" cy="2452030"/>
          </a:xfrm>
          <a:custGeom>
            <a:avLst/>
            <a:gdLst>
              <a:gd name="connsiteX0" fmla="*/ 0 w 8219891"/>
              <a:gd name="connsiteY0" fmla="*/ 0 h 2452030"/>
              <a:gd name="connsiteX1" fmla="*/ 669334 w 8219891"/>
              <a:gd name="connsiteY1" fmla="*/ 0 h 2452030"/>
              <a:gd name="connsiteX2" fmla="*/ 1009872 w 8219891"/>
              <a:gd name="connsiteY2" fmla="*/ 0 h 2452030"/>
              <a:gd name="connsiteX3" fmla="*/ 1761405 w 8219891"/>
              <a:gd name="connsiteY3" fmla="*/ 0 h 2452030"/>
              <a:gd name="connsiteX4" fmla="*/ 2348540 w 8219891"/>
              <a:gd name="connsiteY4" fmla="*/ 0 h 2452030"/>
              <a:gd name="connsiteX5" fmla="*/ 2689079 w 8219891"/>
              <a:gd name="connsiteY5" fmla="*/ 0 h 2452030"/>
              <a:gd name="connsiteX6" fmla="*/ 3276214 w 8219891"/>
              <a:gd name="connsiteY6" fmla="*/ 0 h 2452030"/>
              <a:gd name="connsiteX7" fmla="*/ 4027747 w 8219891"/>
              <a:gd name="connsiteY7" fmla="*/ 0 h 2452030"/>
              <a:gd name="connsiteX8" fmla="*/ 4532683 w 8219891"/>
              <a:gd name="connsiteY8" fmla="*/ 0 h 2452030"/>
              <a:gd name="connsiteX9" fmla="*/ 5037619 w 8219891"/>
              <a:gd name="connsiteY9" fmla="*/ 0 h 2452030"/>
              <a:gd name="connsiteX10" fmla="*/ 5624754 w 8219891"/>
              <a:gd name="connsiteY10" fmla="*/ 0 h 2452030"/>
              <a:gd name="connsiteX11" fmla="*/ 6294088 w 8219891"/>
              <a:gd name="connsiteY11" fmla="*/ 0 h 2452030"/>
              <a:gd name="connsiteX12" fmla="*/ 6963422 w 8219891"/>
              <a:gd name="connsiteY12" fmla="*/ 0 h 2452030"/>
              <a:gd name="connsiteX13" fmla="*/ 7632756 w 8219891"/>
              <a:gd name="connsiteY13" fmla="*/ 0 h 2452030"/>
              <a:gd name="connsiteX14" fmla="*/ 8219891 w 8219891"/>
              <a:gd name="connsiteY14" fmla="*/ 0 h 2452030"/>
              <a:gd name="connsiteX15" fmla="*/ 8219891 w 8219891"/>
              <a:gd name="connsiteY15" fmla="*/ 490406 h 2452030"/>
              <a:gd name="connsiteX16" fmla="*/ 8219891 w 8219891"/>
              <a:gd name="connsiteY16" fmla="*/ 980812 h 2452030"/>
              <a:gd name="connsiteX17" fmla="*/ 8219891 w 8219891"/>
              <a:gd name="connsiteY17" fmla="*/ 1495738 h 2452030"/>
              <a:gd name="connsiteX18" fmla="*/ 8219891 w 8219891"/>
              <a:gd name="connsiteY18" fmla="*/ 2452030 h 2452030"/>
              <a:gd name="connsiteX19" fmla="*/ 7550557 w 8219891"/>
              <a:gd name="connsiteY19" fmla="*/ 2452030 h 2452030"/>
              <a:gd name="connsiteX20" fmla="*/ 7045621 w 8219891"/>
              <a:gd name="connsiteY20" fmla="*/ 2452030 h 2452030"/>
              <a:gd name="connsiteX21" fmla="*/ 6540685 w 8219891"/>
              <a:gd name="connsiteY21" fmla="*/ 2452030 h 2452030"/>
              <a:gd name="connsiteX22" fmla="*/ 6035749 w 8219891"/>
              <a:gd name="connsiteY22" fmla="*/ 2452030 h 2452030"/>
              <a:gd name="connsiteX23" fmla="*/ 5530812 w 8219891"/>
              <a:gd name="connsiteY23" fmla="*/ 2452030 h 2452030"/>
              <a:gd name="connsiteX24" fmla="*/ 4861478 w 8219891"/>
              <a:gd name="connsiteY24" fmla="*/ 2452030 h 2452030"/>
              <a:gd name="connsiteX25" fmla="*/ 4274343 w 8219891"/>
              <a:gd name="connsiteY25" fmla="*/ 2452030 h 2452030"/>
              <a:gd name="connsiteX26" fmla="*/ 3933805 w 8219891"/>
              <a:gd name="connsiteY26" fmla="*/ 2452030 h 2452030"/>
              <a:gd name="connsiteX27" fmla="*/ 3428869 w 8219891"/>
              <a:gd name="connsiteY27" fmla="*/ 2452030 h 2452030"/>
              <a:gd name="connsiteX28" fmla="*/ 2759535 w 8219891"/>
              <a:gd name="connsiteY28" fmla="*/ 2452030 h 2452030"/>
              <a:gd name="connsiteX29" fmla="*/ 2336798 w 8219891"/>
              <a:gd name="connsiteY29" fmla="*/ 2452030 h 2452030"/>
              <a:gd name="connsiteX30" fmla="*/ 1585265 w 8219891"/>
              <a:gd name="connsiteY30" fmla="*/ 2452030 h 2452030"/>
              <a:gd name="connsiteX31" fmla="*/ 833732 w 8219891"/>
              <a:gd name="connsiteY31" fmla="*/ 2452030 h 2452030"/>
              <a:gd name="connsiteX32" fmla="*/ 0 w 8219891"/>
              <a:gd name="connsiteY32" fmla="*/ 2452030 h 2452030"/>
              <a:gd name="connsiteX33" fmla="*/ 0 w 8219891"/>
              <a:gd name="connsiteY33" fmla="*/ 1912583 h 2452030"/>
              <a:gd name="connsiteX34" fmla="*/ 0 w 8219891"/>
              <a:gd name="connsiteY34" fmla="*/ 1422177 h 2452030"/>
              <a:gd name="connsiteX35" fmla="*/ 0 w 8219891"/>
              <a:gd name="connsiteY35" fmla="*/ 980812 h 2452030"/>
              <a:gd name="connsiteX36" fmla="*/ 0 w 8219891"/>
              <a:gd name="connsiteY36" fmla="*/ 539447 h 2452030"/>
              <a:gd name="connsiteX37" fmla="*/ 0 w 8219891"/>
              <a:gd name="connsiteY37" fmla="*/ 0 h 2452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8219891" h="2452030" fill="none" extrusionOk="0">
                <a:moveTo>
                  <a:pt x="0" y="0"/>
                </a:moveTo>
                <a:cubicBezTo>
                  <a:pt x="171377" y="-58376"/>
                  <a:pt x="381153" y="10079"/>
                  <a:pt x="669334" y="0"/>
                </a:cubicBezTo>
                <a:cubicBezTo>
                  <a:pt x="957515" y="-10079"/>
                  <a:pt x="844701" y="11311"/>
                  <a:pt x="1009872" y="0"/>
                </a:cubicBezTo>
                <a:cubicBezTo>
                  <a:pt x="1175043" y="-11311"/>
                  <a:pt x="1456419" y="73730"/>
                  <a:pt x="1761405" y="0"/>
                </a:cubicBezTo>
                <a:cubicBezTo>
                  <a:pt x="2066391" y="-73730"/>
                  <a:pt x="2061846" y="59719"/>
                  <a:pt x="2348540" y="0"/>
                </a:cubicBezTo>
                <a:cubicBezTo>
                  <a:pt x="2635235" y="-59719"/>
                  <a:pt x="2526009" y="9332"/>
                  <a:pt x="2689079" y="0"/>
                </a:cubicBezTo>
                <a:cubicBezTo>
                  <a:pt x="2852149" y="-9332"/>
                  <a:pt x="2998875" y="50364"/>
                  <a:pt x="3276214" y="0"/>
                </a:cubicBezTo>
                <a:cubicBezTo>
                  <a:pt x="3553553" y="-50364"/>
                  <a:pt x="3658642" y="41958"/>
                  <a:pt x="4027747" y="0"/>
                </a:cubicBezTo>
                <a:cubicBezTo>
                  <a:pt x="4396852" y="-41958"/>
                  <a:pt x="4338689" y="41149"/>
                  <a:pt x="4532683" y="0"/>
                </a:cubicBezTo>
                <a:cubicBezTo>
                  <a:pt x="4726677" y="-41149"/>
                  <a:pt x="4930089" y="43270"/>
                  <a:pt x="5037619" y="0"/>
                </a:cubicBezTo>
                <a:cubicBezTo>
                  <a:pt x="5145149" y="-43270"/>
                  <a:pt x="5337052" y="16274"/>
                  <a:pt x="5624754" y="0"/>
                </a:cubicBezTo>
                <a:cubicBezTo>
                  <a:pt x="5912456" y="-16274"/>
                  <a:pt x="6056910" y="12608"/>
                  <a:pt x="6294088" y="0"/>
                </a:cubicBezTo>
                <a:cubicBezTo>
                  <a:pt x="6531266" y="-12608"/>
                  <a:pt x="6678104" y="40846"/>
                  <a:pt x="6963422" y="0"/>
                </a:cubicBezTo>
                <a:cubicBezTo>
                  <a:pt x="7248740" y="-40846"/>
                  <a:pt x="7422937" y="58449"/>
                  <a:pt x="7632756" y="0"/>
                </a:cubicBezTo>
                <a:cubicBezTo>
                  <a:pt x="7842575" y="-58449"/>
                  <a:pt x="7995891" y="49622"/>
                  <a:pt x="8219891" y="0"/>
                </a:cubicBezTo>
                <a:cubicBezTo>
                  <a:pt x="8221308" y="173891"/>
                  <a:pt x="8181560" y="332935"/>
                  <a:pt x="8219891" y="490406"/>
                </a:cubicBezTo>
                <a:cubicBezTo>
                  <a:pt x="8258222" y="647877"/>
                  <a:pt x="8197253" y="786706"/>
                  <a:pt x="8219891" y="980812"/>
                </a:cubicBezTo>
                <a:cubicBezTo>
                  <a:pt x="8242529" y="1174918"/>
                  <a:pt x="8170366" y="1280077"/>
                  <a:pt x="8219891" y="1495738"/>
                </a:cubicBezTo>
                <a:cubicBezTo>
                  <a:pt x="8269416" y="1711399"/>
                  <a:pt x="8211397" y="2159129"/>
                  <a:pt x="8219891" y="2452030"/>
                </a:cubicBezTo>
                <a:cubicBezTo>
                  <a:pt x="7890966" y="2503405"/>
                  <a:pt x="7727629" y="2430277"/>
                  <a:pt x="7550557" y="2452030"/>
                </a:cubicBezTo>
                <a:cubicBezTo>
                  <a:pt x="7373485" y="2473783"/>
                  <a:pt x="7226829" y="2433172"/>
                  <a:pt x="7045621" y="2452030"/>
                </a:cubicBezTo>
                <a:cubicBezTo>
                  <a:pt x="6864413" y="2470888"/>
                  <a:pt x="6750463" y="2445960"/>
                  <a:pt x="6540685" y="2452030"/>
                </a:cubicBezTo>
                <a:cubicBezTo>
                  <a:pt x="6330907" y="2458100"/>
                  <a:pt x="6211020" y="2430272"/>
                  <a:pt x="6035749" y="2452030"/>
                </a:cubicBezTo>
                <a:cubicBezTo>
                  <a:pt x="5860478" y="2473788"/>
                  <a:pt x="5679526" y="2430284"/>
                  <a:pt x="5530812" y="2452030"/>
                </a:cubicBezTo>
                <a:cubicBezTo>
                  <a:pt x="5382098" y="2473776"/>
                  <a:pt x="5051857" y="2427262"/>
                  <a:pt x="4861478" y="2452030"/>
                </a:cubicBezTo>
                <a:cubicBezTo>
                  <a:pt x="4671099" y="2476798"/>
                  <a:pt x="4402251" y="2443919"/>
                  <a:pt x="4274343" y="2452030"/>
                </a:cubicBezTo>
                <a:cubicBezTo>
                  <a:pt x="4146436" y="2460141"/>
                  <a:pt x="4015605" y="2448808"/>
                  <a:pt x="3933805" y="2452030"/>
                </a:cubicBezTo>
                <a:cubicBezTo>
                  <a:pt x="3852005" y="2455252"/>
                  <a:pt x="3574412" y="2391580"/>
                  <a:pt x="3428869" y="2452030"/>
                </a:cubicBezTo>
                <a:cubicBezTo>
                  <a:pt x="3283326" y="2512480"/>
                  <a:pt x="2911077" y="2405591"/>
                  <a:pt x="2759535" y="2452030"/>
                </a:cubicBezTo>
                <a:cubicBezTo>
                  <a:pt x="2607993" y="2498469"/>
                  <a:pt x="2432184" y="2423841"/>
                  <a:pt x="2336798" y="2452030"/>
                </a:cubicBezTo>
                <a:cubicBezTo>
                  <a:pt x="2241412" y="2480219"/>
                  <a:pt x="1758436" y="2434203"/>
                  <a:pt x="1585265" y="2452030"/>
                </a:cubicBezTo>
                <a:cubicBezTo>
                  <a:pt x="1412094" y="2469857"/>
                  <a:pt x="1180907" y="2440938"/>
                  <a:pt x="833732" y="2452030"/>
                </a:cubicBezTo>
                <a:cubicBezTo>
                  <a:pt x="486557" y="2463122"/>
                  <a:pt x="239675" y="2383099"/>
                  <a:pt x="0" y="2452030"/>
                </a:cubicBezTo>
                <a:cubicBezTo>
                  <a:pt x="-57909" y="2188268"/>
                  <a:pt x="51687" y="2049045"/>
                  <a:pt x="0" y="1912583"/>
                </a:cubicBezTo>
                <a:cubicBezTo>
                  <a:pt x="-51687" y="1776121"/>
                  <a:pt x="56688" y="1659006"/>
                  <a:pt x="0" y="1422177"/>
                </a:cubicBezTo>
                <a:cubicBezTo>
                  <a:pt x="-56688" y="1185348"/>
                  <a:pt x="29758" y="1106247"/>
                  <a:pt x="0" y="980812"/>
                </a:cubicBezTo>
                <a:cubicBezTo>
                  <a:pt x="-29758" y="855378"/>
                  <a:pt x="20447" y="732233"/>
                  <a:pt x="0" y="539447"/>
                </a:cubicBezTo>
                <a:cubicBezTo>
                  <a:pt x="-20447" y="346662"/>
                  <a:pt x="40531" y="227267"/>
                  <a:pt x="0" y="0"/>
                </a:cubicBezTo>
                <a:close/>
              </a:path>
              <a:path w="8219891" h="2452030" stroke="0" extrusionOk="0">
                <a:moveTo>
                  <a:pt x="0" y="0"/>
                </a:moveTo>
                <a:cubicBezTo>
                  <a:pt x="245527" y="-7567"/>
                  <a:pt x="318411" y="23727"/>
                  <a:pt x="504936" y="0"/>
                </a:cubicBezTo>
                <a:cubicBezTo>
                  <a:pt x="691461" y="-23727"/>
                  <a:pt x="679195" y="14195"/>
                  <a:pt x="845475" y="0"/>
                </a:cubicBezTo>
                <a:cubicBezTo>
                  <a:pt x="1011755" y="-14195"/>
                  <a:pt x="1284628" y="79948"/>
                  <a:pt x="1597007" y="0"/>
                </a:cubicBezTo>
                <a:cubicBezTo>
                  <a:pt x="1909386" y="-79948"/>
                  <a:pt x="1936615" y="25544"/>
                  <a:pt x="2101944" y="0"/>
                </a:cubicBezTo>
                <a:cubicBezTo>
                  <a:pt x="2267273" y="-25544"/>
                  <a:pt x="2441636" y="30101"/>
                  <a:pt x="2606880" y="0"/>
                </a:cubicBezTo>
                <a:cubicBezTo>
                  <a:pt x="2772124" y="-30101"/>
                  <a:pt x="3154879" y="3481"/>
                  <a:pt x="3358413" y="0"/>
                </a:cubicBezTo>
                <a:cubicBezTo>
                  <a:pt x="3561947" y="-3481"/>
                  <a:pt x="3604407" y="42366"/>
                  <a:pt x="3781150" y="0"/>
                </a:cubicBezTo>
                <a:cubicBezTo>
                  <a:pt x="3957893" y="-42366"/>
                  <a:pt x="4263512" y="32256"/>
                  <a:pt x="4532683" y="0"/>
                </a:cubicBezTo>
                <a:cubicBezTo>
                  <a:pt x="4801854" y="-32256"/>
                  <a:pt x="5115104" y="28842"/>
                  <a:pt x="5284216" y="0"/>
                </a:cubicBezTo>
                <a:cubicBezTo>
                  <a:pt x="5453328" y="-28842"/>
                  <a:pt x="5752539" y="35870"/>
                  <a:pt x="5871351" y="0"/>
                </a:cubicBezTo>
                <a:cubicBezTo>
                  <a:pt x="5990164" y="-35870"/>
                  <a:pt x="6389809" y="81506"/>
                  <a:pt x="6622884" y="0"/>
                </a:cubicBezTo>
                <a:cubicBezTo>
                  <a:pt x="6855959" y="-81506"/>
                  <a:pt x="6927257" y="51193"/>
                  <a:pt x="7127820" y="0"/>
                </a:cubicBezTo>
                <a:cubicBezTo>
                  <a:pt x="7328383" y="-51193"/>
                  <a:pt x="7510066" y="54053"/>
                  <a:pt x="7632756" y="0"/>
                </a:cubicBezTo>
                <a:cubicBezTo>
                  <a:pt x="7755446" y="-54053"/>
                  <a:pt x="8069291" y="54796"/>
                  <a:pt x="8219891" y="0"/>
                </a:cubicBezTo>
                <a:cubicBezTo>
                  <a:pt x="8242976" y="215715"/>
                  <a:pt x="8201108" y="264378"/>
                  <a:pt x="8219891" y="465886"/>
                </a:cubicBezTo>
                <a:cubicBezTo>
                  <a:pt x="8238674" y="667394"/>
                  <a:pt x="8169785" y="802012"/>
                  <a:pt x="8219891" y="956292"/>
                </a:cubicBezTo>
                <a:cubicBezTo>
                  <a:pt x="8269997" y="1110572"/>
                  <a:pt x="8172718" y="1240095"/>
                  <a:pt x="8219891" y="1471218"/>
                </a:cubicBezTo>
                <a:cubicBezTo>
                  <a:pt x="8267064" y="1702341"/>
                  <a:pt x="8194406" y="1877755"/>
                  <a:pt x="8219891" y="1986144"/>
                </a:cubicBezTo>
                <a:cubicBezTo>
                  <a:pt x="8245376" y="2094533"/>
                  <a:pt x="8169672" y="2355949"/>
                  <a:pt x="8219891" y="2452030"/>
                </a:cubicBezTo>
                <a:cubicBezTo>
                  <a:pt x="8150629" y="2473019"/>
                  <a:pt x="8046648" y="2440975"/>
                  <a:pt x="7879353" y="2452030"/>
                </a:cubicBezTo>
                <a:cubicBezTo>
                  <a:pt x="7712058" y="2463085"/>
                  <a:pt x="7368743" y="2403904"/>
                  <a:pt x="7127820" y="2452030"/>
                </a:cubicBezTo>
                <a:cubicBezTo>
                  <a:pt x="6886897" y="2500156"/>
                  <a:pt x="6756566" y="2438044"/>
                  <a:pt x="6540685" y="2452030"/>
                </a:cubicBezTo>
                <a:cubicBezTo>
                  <a:pt x="6324804" y="2466016"/>
                  <a:pt x="6316808" y="2447767"/>
                  <a:pt x="6117947" y="2452030"/>
                </a:cubicBezTo>
                <a:cubicBezTo>
                  <a:pt x="5919086" y="2456293"/>
                  <a:pt x="5773897" y="2435734"/>
                  <a:pt x="5530812" y="2452030"/>
                </a:cubicBezTo>
                <a:cubicBezTo>
                  <a:pt x="5287727" y="2468326"/>
                  <a:pt x="5328789" y="2427379"/>
                  <a:pt x="5190274" y="2452030"/>
                </a:cubicBezTo>
                <a:cubicBezTo>
                  <a:pt x="5051759" y="2476681"/>
                  <a:pt x="5005219" y="2438579"/>
                  <a:pt x="4849736" y="2452030"/>
                </a:cubicBezTo>
                <a:cubicBezTo>
                  <a:pt x="4694253" y="2465481"/>
                  <a:pt x="4471348" y="2387710"/>
                  <a:pt x="4262601" y="2452030"/>
                </a:cubicBezTo>
                <a:cubicBezTo>
                  <a:pt x="4053854" y="2516350"/>
                  <a:pt x="3985438" y="2424834"/>
                  <a:pt x="3839863" y="2452030"/>
                </a:cubicBezTo>
                <a:cubicBezTo>
                  <a:pt x="3694288" y="2479226"/>
                  <a:pt x="3432254" y="2446123"/>
                  <a:pt x="3170529" y="2452030"/>
                </a:cubicBezTo>
                <a:cubicBezTo>
                  <a:pt x="2908804" y="2457937"/>
                  <a:pt x="2847550" y="2404904"/>
                  <a:pt x="2747792" y="2452030"/>
                </a:cubicBezTo>
                <a:cubicBezTo>
                  <a:pt x="2648034" y="2499156"/>
                  <a:pt x="2273736" y="2387139"/>
                  <a:pt x="2078458" y="2452030"/>
                </a:cubicBezTo>
                <a:cubicBezTo>
                  <a:pt x="1883180" y="2516921"/>
                  <a:pt x="1822822" y="2447492"/>
                  <a:pt x="1737920" y="2452030"/>
                </a:cubicBezTo>
                <a:cubicBezTo>
                  <a:pt x="1653018" y="2456568"/>
                  <a:pt x="1216838" y="2439351"/>
                  <a:pt x="1068586" y="2452030"/>
                </a:cubicBezTo>
                <a:cubicBezTo>
                  <a:pt x="920334" y="2464709"/>
                  <a:pt x="804750" y="2420984"/>
                  <a:pt x="645849" y="2452030"/>
                </a:cubicBezTo>
                <a:cubicBezTo>
                  <a:pt x="486948" y="2483076"/>
                  <a:pt x="224637" y="2391083"/>
                  <a:pt x="0" y="2452030"/>
                </a:cubicBezTo>
                <a:cubicBezTo>
                  <a:pt x="-46889" y="2317193"/>
                  <a:pt x="22777" y="2107326"/>
                  <a:pt x="0" y="2010665"/>
                </a:cubicBezTo>
                <a:cubicBezTo>
                  <a:pt x="-22777" y="1914005"/>
                  <a:pt x="54484" y="1634473"/>
                  <a:pt x="0" y="1471218"/>
                </a:cubicBezTo>
                <a:cubicBezTo>
                  <a:pt x="-54484" y="1307963"/>
                  <a:pt x="5511" y="1156139"/>
                  <a:pt x="0" y="1029853"/>
                </a:cubicBezTo>
                <a:cubicBezTo>
                  <a:pt x="-5511" y="903568"/>
                  <a:pt x="8308" y="794445"/>
                  <a:pt x="0" y="613007"/>
                </a:cubicBezTo>
                <a:cubicBezTo>
                  <a:pt x="-8308" y="431569"/>
                  <a:pt x="55177" y="202603"/>
                  <a:pt x="0" y="0"/>
                </a:cubicBezTo>
                <a:close/>
              </a:path>
            </a:pathLst>
          </a:custGeom>
          <a:ln w="31750">
            <a:noFill/>
            <a:extLst>
              <a:ext uri="{C807C97D-BFC1-408E-A445-0C87EB9F89A2}">
                <ask:lineSketchStyleProps xmlns:ask="http://schemas.microsoft.com/office/drawing/2018/sketchyshapes" sd="1219033472">
                  <a:prstGeom prst="rect">
                    <a:avLst/>
                  </a:prstGeom>
                  <ask:type>
                    <ask:lineSketchScribble/>
                  </ask:type>
                </ask:lineSketchStyleProps>
              </a:ext>
            </a:extLst>
          </a:ln>
        </p:spPr>
        <p:txBody>
          <a:bodyPr lIns="0" rIns="0"/>
          <a:lstStyle>
            <a:lvl1pPr marL="0" indent="0" algn="l" defTabSz="457200" rtl="0" eaLnBrk="0" fontAlgn="base" hangingPunct="0">
              <a:spcBef>
                <a:spcPct val="20000"/>
              </a:spcBef>
              <a:spcAft>
                <a:spcPct val="0"/>
              </a:spcAft>
              <a:buFont typeface="Arial" charset="0"/>
              <a:buNone/>
              <a:defRPr sz="2400" b="1" i="0" kern="1200" baseline="0">
                <a:solidFill>
                  <a:schemeClr val="accent4"/>
                </a:solidFill>
                <a:latin typeface="Calibri" charset="0"/>
                <a:ea typeface="Calibri" charset="0"/>
                <a:cs typeface="Calibri" charset="0"/>
              </a:defRPr>
            </a:lvl1pPr>
            <a:lvl2pPr marL="7938" indent="0" algn="l" defTabSz="457200" rtl="0" eaLnBrk="0" fontAlgn="base" hangingPunct="0">
              <a:spcBef>
                <a:spcPct val="20000"/>
              </a:spcBef>
              <a:spcAft>
                <a:spcPct val="0"/>
              </a:spcAft>
              <a:buFont typeface="Arial" charset="0"/>
              <a:buNone/>
              <a:tabLst/>
              <a:defRPr sz="2000" b="0" i="0" kern="1200">
                <a:solidFill>
                  <a:schemeClr val="accent4"/>
                </a:solidFill>
                <a:latin typeface="Calibri" charset="0"/>
                <a:ea typeface="Calibri" charset="0"/>
                <a:cs typeface="Calibri" charset="0"/>
              </a:defRPr>
            </a:lvl2pPr>
            <a:lvl3pPr marL="319088" indent="-319088" algn="l" defTabSz="457200" rtl="0" eaLnBrk="0" fontAlgn="base" hangingPunct="0">
              <a:spcBef>
                <a:spcPct val="20000"/>
              </a:spcBef>
              <a:spcAft>
                <a:spcPct val="0"/>
              </a:spcAft>
              <a:buFont typeface="Arial" charset="0"/>
              <a:buChar char="•"/>
              <a:tabLst/>
              <a:defRPr sz="2000" b="0" i="0" kern="1200">
                <a:solidFill>
                  <a:schemeClr val="accent4"/>
                </a:solidFill>
                <a:latin typeface="Calibri" charset="0"/>
                <a:ea typeface="Calibri" charset="0"/>
                <a:cs typeface="Calibri" charset="0"/>
              </a:defRPr>
            </a:lvl3pPr>
            <a:lvl4pPr marL="760413" indent="-403225" algn="l" defTabSz="457200" rtl="0" eaLnBrk="0" fontAlgn="base" hangingPunct="0">
              <a:spcBef>
                <a:spcPct val="20000"/>
              </a:spcBef>
              <a:spcAft>
                <a:spcPct val="0"/>
              </a:spcAft>
              <a:buFont typeface="Calibri" panose="020F0502020204030204" pitchFamily="34" charset="0"/>
              <a:buChar char="–"/>
              <a:tabLst/>
              <a:defRPr sz="2000" b="0" i="0" kern="1200">
                <a:solidFill>
                  <a:schemeClr val="accent4"/>
                </a:solidFill>
                <a:latin typeface="Calibri" charset="0"/>
                <a:ea typeface="Calibri" charset="0"/>
                <a:cs typeface="Calibri" charset="0"/>
              </a:defRPr>
            </a:lvl4pPr>
            <a:lvl5pPr marL="1155700" indent="-395288" algn="l" defTabSz="457200" rtl="0" eaLnBrk="0" fontAlgn="base" hangingPunct="0">
              <a:spcBef>
                <a:spcPct val="20000"/>
              </a:spcBef>
              <a:spcAft>
                <a:spcPct val="0"/>
              </a:spcAft>
              <a:buFont typeface="Arial" charset="0"/>
              <a:buChar char="•"/>
              <a:tabLst/>
              <a:defRPr sz="2000" b="0" i="0" kern="1200">
                <a:solidFill>
                  <a:schemeClr val="accent4"/>
                </a:solidFill>
                <a:latin typeface="Calibri" charset="0"/>
                <a:ea typeface="Calibri" charset="0"/>
                <a:cs typeface="Calibri"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AU" sz="1800" b="0" dirty="0"/>
          </a:p>
        </p:txBody>
      </p:sp>
    </p:spTree>
    <p:extLst>
      <p:ext uri="{BB962C8B-B14F-4D97-AF65-F5344CB8AC3E}">
        <p14:creationId xmlns:p14="http://schemas.microsoft.com/office/powerpoint/2010/main" val="6349569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EAD78-E4D9-5E97-F30D-43CED1979BF6}"/>
              </a:ext>
            </a:extLst>
          </p:cNvPr>
          <p:cNvSpPr>
            <a:spLocks noGrp="1"/>
          </p:cNvSpPr>
          <p:nvPr>
            <p:ph type="title"/>
          </p:nvPr>
        </p:nvSpPr>
        <p:spPr/>
        <p:txBody>
          <a:bodyPr/>
          <a:lstStyle/>
          <a:p>
            <a:r>
              <a:rPr lang="en-AU" dirty="0"/>
              <a:t>Missent emails - lessons</a:t>
            </a:r>
          </a:p>
        </p:txBody>
      </p:sp>
      <p:sp>
        <p:nvSpPr>
          <p:cNvPr id="3" name="Content Placeholder 2">
            <a:extLst>
              <a:ext uri="{FF2B5EF4-FFF2-40B4-BE49-F238E27FC236}">
                <a16:creationId xmlns:a16="http://schemas.microsoft.com/office/drawing/2014/main" id="{29531CA0-1BE5-D16D-47AC-86A291877674}"/>
              </a:ext>
            </a:extLst>
          </p:cNvPr>
          <p:cNvSpPr>
            <a:spLocks noGrp="1"/>
          </p:cNvSpPr>
          <p:nvPr>
            <p:ph idx="1"/>
          </p:nvPr>
        </p:nvSpPr>
        <p:spPr/>
        <p:txBody>
          <a:bodyPr/>
          <a:lstStyle/>
          <a:p>
            <a:r>
              <a:rPr lang="en-AU" sz="1800" b="1" dirty="0"/>
              <a:t>Assessing harm</a:t>
            </a:r>
          </a:p>
          <a:p>
            <a:pPr marL="285750" indent="-285750">
              <a:buFont typeface="Arial" panose="020B0604020202020204" pitchFamily="34" charset="0"/>
              <a:buChar char="•"/>
            </a:pPr>
            <a:r>
              <a:rPr lang="en-AU" sz="1800" dirty="0"/>
              <a:t>Look at the </a:t>
            </a:r>
            <a:r>
              <a:rPr lang="en-AU" sz="1800" b="1" dirty="0"/>
              <a:t>personal information</a:t>
            </a:r>
            <a:r>
              <a:rPr lang="en-AU" sz="1800" dirty="0"/>
              <a:t> involved. </a:t>
            </a:r>
          </a:p>
          <a:p>
            <a:pPr marL="285750" indent="-285750">
              <a:buFont typeface="Arial" panose="020B0604020202020204" pitchFamily="34" charset="0"/>
              <a:buChar char="•"/>
            </a:pPr>
            <a:r>
              <a:rPr lang="en-AU" sz="1800" dirty="0"/>
              <a:t>Consider who </a:t>
            </a:r>
            <a:r>
              <a:rPr lang="en-AU" sz="1800" b="1" dirty="0"/>
              <a:t>received</a:t>
            </a:r>
            <a:r>
              <a:rPr lang="en-AU" sz="1800" dirty="0"/>
              <a:t> the email –  presumably they were in the clinic’s database too. What does this tell you about harm?</a:t>
            </a:r>
          </a:p>
          <a:p>
            <a:pPr marL="628650" lvl="2" indent="-285750"/>
            <a:r>
              <a:rPr lang="en-AU" sz="1800" dirty="0"/>
              <a:t>I.e. was the email was received by a person who has been banned from the clinic for being violent toward staff?</a:t>
            </a:r>
          </a:p>
          <a:p>
            <a:pPr marL="285750" indent="-285750">
              <a:buFont typeface="Arial" panose="020B0604020202020204" pitchFamily="34" charset="0"/>
              <a:buChar char="•"/>
            </a:pPr>
            <a:r>
              <a:rPr lang="en-AU" sz="1800" dirty="0"/>
              <a:t>Was the breach </a:t>
            </a:r>
            <a:r>
              <a:rPr lang="en-AU" sz="1800" b="1" dirty="0"/>
              <a:t>detected</a:t>
            </a:r>
            <a:r>
              <a:rPr lang="en-AU" sz="1800" dirty="0"/>
              <a:t> internally, or did the recipient of the email inform the organisation?</a:t>
            </a:r>
          </a:p>
          <a:p>
            <a:pPr marL="285750" indent="-285750">
              <a:buFont typeface="Arial" panose="020B0604020202020204" pitchFamily="34" charset="0"/>
              <a:buChar char="•"/>
            </a:pPr>
            <a:r>
              <a:rPr lang="en-AU" sz="1800" dirty="0"/>
              <a:t>The </a:t>
            </a:r>
            <a:r>
              <a:rPr lang="en-AU" sz="1800" b="1" dirty="0"/>
              <a:t>perspective</a:t>
            </a:r>
            <a:r>
              <a:rPr lang="en-AU" sz="1800" dirty="0"/>
              <a:t> of the affected individual is important to the analysis of whether harm has occurred. We will consider this shortly.</a:t>
            </a:r>
          </a:p>
          <a:p>
            <a:pPr marL="285750" indent="-285750">
              <a:buFont typeface="Arial" panose="020B0604020202020204" pitchFamily="34" charset="0"/>
              <a:buChar char="•"/>
            </a:pPr>
            <a:endParaRPr lang="en-AU" sz="1800" dirty="0"/>
          </a:p>
        </p:txBody>
      </p:sp>
      <p:sp>
        <p:nvSpPr>
          <p:cNvPr id="4" name="Text Placeholder 3">
            <a:extLst>
              <a:ext uri="{FF2B5EF4-FFF2-40B4-BE49-F238E27FC236}">
                <a16:creationId xmlns:a16="http://schemas.microsoft.com/office/drawing/2014/main" id="{EA06D735-8B1D-6B95-5462-74DE3C474D04}"/>
              </a:ext>
            </a:extLst>
          </p:cNvPr>
          <p:cNvSpPr>
            <a:spLocks noGrp="1"/>
          </p:cNvSpPr>
          <p:nvPr>
            <p:ph type="body" sz="quarter" idx="10"/>
          </p:nvPr>
        </p:nvSpPr>
        <p:spPr/>
        <p:txBody>
          <a:bodyPr/>
          <a:lstStyle/>
          <a:p>
            <a:endParaRPr lang="en-AU"/>
          </a:p>
        </p:txBody>
      </p:sp>
    </p:spTree>
    <p:extLst>
      <p:ext uri="{BB962C8B-B14F-4D97-AF65-F5344CB8AC3E}">
        <p14:creationId xmlns:p14="http://schemas.microsoft.com/office/powerpoint/2010/main" val="25965331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7408" y="803162"/>
            <a:ext cx="8223194" cy="462679"/>
          </a:xfrm>
        </p:spPr>
        <p:txBody>
          <a:bodyPr/>
          <a:lstStyle/>
          <a:p>
            <a:r>
              <a:rPr lang="en-AU" dirty="0"/>
              <a:t>Information disclosed via telephone</a:t>
            </a:r>
          </a:p>
        </p:txBody>
      </p:sp>
      <p:sp>
        <p:nvSpPr>
          <p:cNvPr id="3" name="Content Placeholder 2"/>
          <p:cNvSpPr>
            <a:spLocks noGrp="1"/>
          </p:cNvSpPr>
          <p:nvPr>
            <p:ph idx="1"/>
          </p:nvPr>
        </p:nvSpPr>
        <p:spPr>
          <a:xfrm>
            <a:off x="767408" y="1484784"/>
            <a:ext cx="8219891" cy="3614493"/>
          </a:xfrm>
          <a:custGeom>
            <a:avLst/>
            <a:gdLst>
              <a:gd name="connsiteX0" fmla="*/ 0 w 8219891"/>
              <a:gd name="connsiteY0" fmla="*/ 0 h 3614493"/>
              <a:gd name="connsiteX1" fmla="*/ 587135 w 8219891"/>
              <a:gd name="connsiteY1" fmla="*/ 0 h 3614493"/>
              <a:gd name="connsiteX2" fmla="*/ 1174270 w 8219891"/>
              <a:gd name="connsiteY2" fmla="*/ 0 h 3614493"/>
              <a:gd name="connsiteX3" fmla="*/ 1925803 w 8219891"/>
              <a:gd name="connsiteY3" fmla="*/ 0 h 3614493"/>
              <a:gd name="connsiteX4" fmla="*/ 2430739 w 8219891"/>
              <a:gd name="connsiteY4" fmla="*/ 0 h 3614493"/>
              <a:gd name="connsiteX5" fmla="*/ 2935675 w 8219891"/>
              <a:gd name="connsiteY5" fmla="*/ 0 h 3614493"/>
              <a:gd name="connsiteX6" fmla="*/ 3522810 w 8219891"/>
              <a:gd name="connsiteY6" fmla="*/ 0 h 3614493"/>
              <a:gd name="connsiteX7" fmla="*/ 4192144 w 8219891"/>
              <a:gd name="connsiteY7" fmla="*/ 0 h 3614493"/>
              <a:gd name="connsiteX8" fmla="*/ 4861478 w 8219891"/>
              <a:gd name="connsiteY8" fmla="*/ 0 h 3614493"/>
              <a:gd name="connsiteX9" fmla="*/ 5530812 w 8219891"/>
              <a:gd name="connsiteY9" fmla="*/ 0 h 3614493"/>
              <a:gd name="connsiteX10" fmla="*/ 6282345 w 8219891"/>
              <a:gd name="connsiteY10" fmla="*/ 0 h 3614493"/>
              <a:gd name="connsiteX11" fmla="*/ 6869480 w 8219891"/>
              <a:gd name="connsiteY11" fmla="*/ 0 h 3614493"/>
              <a:gd name="connsiteX12" fmla="*/ 7538814 w 8219891"/>
              <a:gd name="connsiteY12" fmla="*/ 0 h 3614493"/>
              <a:gd name="connsiteX13" fmla="*/ 8219891 w 8219891"/>
              <a:gd name="connsiteY13" fmla="*/ 0 h 3614493"/>
              <a:gd name="connsiteX14" fmla="*/ 8219891 w 8219891"/>
              <a:gd name="connsiteY14" fmla="*/ 516356 h 3614493"/>
              <a:gd name="connsiteX15" fmla="*/ 8219891 w 8219891"/>
              <a:gd name="connsiteY15" fmla="*/ 1068857 h 3614493"/>
              <a:gd name="connsiteX16" fmla="*/ 8219891 w 8219891"/>
              <a:gd name="connsiteY16" fmla="*/ 1657503 h 3614493"/>
              <a:gd name="connsiteX17" fmla="*/ 8219891 w 8219891"/>
              <a:gd name="connsiteY17" fmla="*/ 2210004 h 3614493"/>
              <a:gd name="connsiteX18" fmla="*/ 8219891 w 8219891"/>
              <a:gd name="connsiteY18" fmla="*/ 2654071 h 3614493"/>
              <a:gd name="connsiteX19" fmla="*/ 8219891 w 8219891"/>
              <a:gd name="connsiteY19" fmla="*/ 3614493 h 3614493"/>
              <a:gd name="connsiteX20" fmla="*/ 7714955 w 8219891"/>
              <a:gd name="connsiteY20" fmla="*/ 3614493 h 3614493"/>
              <a:gd name="connsiteX21" fmla="*/ 7127820 w 8219891"/>
              <a:gd name="connsiteY21" fmla="*/ 3614493 h 3614493"/>
              <a:gd name="connsiteX22" fmla="*/ 6787281 w 8219891"/>
              <a:gd name="connsiteY22" fmla="*/ 3614493 h 3614493"/>
              <a:gd name="connsiteX23" fmla="*/ 6282345 w 8219891"/>
              <a:gd name="connsiteY23" fmla="*/ 3614493 h 3614493"/>
              <a:gd name="connsiteX24" fmla="*/ 5613011 w 8219891"/>
              <a:gd name="connsiteY24" fmla="*/ 3614493 h 3614493"/>
              <a:gd name="connsiteX25" fmla="*/ 5190274 w 8219891"/>
              <a:gd name="connsiteY25" fmla="*/ 3614493 h 3614493"/>
              <a:gd name="connsiteX26" fmla="*/ 4438741 w 8219891"/>
              <a:gd name="connsiteY26" fmla="*/ 3614493 h 3614493"/>
              <a:gd name="connsiteX27" fmla="*/ 3687208 w 8219891"/>
              <a:gd name="connsiteY27" fmla="*/ 3614493 h 3614493"/>
              <a:gd name="connsiteX28" fmla="*/ 3100073 w 8219891"/>
              <a:gd name="connsiteY28" fmla="*/ 3614493 h 3614493"/>
              <a:gd name="connsiteX29" fmla="*/ 2348540 w 8219891"/>
              <a:gd name="connsiteY29" fmla="*/ 3614493 h 3614493"/>
              <a:gd name="connsiteX30" fmla="*/ 1761405 w 8219891"/>
              <a:gd name="connsiteY30" fmla="*/ 3614493 h 3614493"/>
              <a:gd name="connsiteX31" fmla="*/ 1092071 w 8219891"/>
              <a:gd name="connsiteY31" fmla="*/ 3614493 h 3614493"/>
              <a:gd name="connsiteX32" fmla="*/ 751533 w 8219891"/>
              <a:gd name="connsiteY32" fmla="*/ 3614493 h 3614493"/>
              <a:gd name="connsiteX33" fmla="*/ 0 w 8219891"/>
              <a:gd name="connsiteY33" fmla="*/ 3614493 h 3614493"/>
              <a:gd name="connsiteX34" fmla="*/ 0 w 8219891"/>
              <a:gd name="connsiteY34" fmla="*/ 3134282 h 3614493"/>
              <a:gd name="connsiteX35" fmla="*/ 0 w 8219891"/>
              <a:gd name="connsiteY35" fmla="*/ 2654071 h 3614493"/>
              <a:gd name="connsiteX36" fmla="*/ 0 w 8219891"/>
              <a:gd name="connsiteY36" fmla="*/ 2210004 h 3614493"/>
              <a:gd name="connsiteX37" fmla="*/ 0 w 8219891"/>
              <a:gd name="connsiteY37" fmla="*/ 1729793 h 3614493"/>
              <a:gd name="connsiteX38" fmla="*/ 0 w 8219891"/>
              <a:gd name="connsiteY38" fmla="*/ 1177292 h 3614493"/>
              <a:gd name="connsiteX39" fmla="*/ 0 w 8219891"/>
              <a:gd name="connsiteY39" fmla="*/ 733226 h 3614493"/>
              <a:gd name="connsiteX40" fmla="*/ 0 w 8219891"/>
              <a:gd name="connsiteY40" fmla="*/ 0 h 3614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8219891" h="3614493" fill="none" extrusionOk="0">
                <a:moveTo>
                  <a:pt x="0" y="0"/>
                </a:moveTo>
                <a:cubicBezTo>
                  <a:pt x="206108" y="-67708"/>
                  <a:pt x="331972" y="66325"/>
                  <a:pt x="587135" y="0"/>
                </a:cubicBezTo>
                <a:cubicBezTo>
                  <a:pt x="842298" y="-66325"/>
                  <a:pt x="896931" y="50364"/>
                  <a:pt x="1174270" y="0"/>
                </a:cubicBezTo>
                <a:cubicBezTo>
                  <a:pt x="1451609" y="-50364"/>
                  <a:pt x="1556698" y="41958"/>
                  <a:pt x="1925803" y="0"/>
                </a:cubicBezTo>
                <a:cubicBezTo>
                  <a:pt x="2294908" y="-41958"/>
                  <a:pt x="2236745" y="41149"/>
                  <a:pt x="2430739" y="0"/>
                </a:cubicBezTo>
                <a:cubicBezTo>
                  <a:pt x="2624733" y="-41149"/>
                  <a:pt x="2828145" y="43270"/>
                  <a:pt x="2935675" y="0"/>
                </a:cubicBezTo>
                <a:cubicBezTo>
                  <a:pt x="3043205" y="-43270"/>
                  <a:pt x="3235108" y="16274"/>
                  <a:pt x="3522810" y="0"/>
                </a:cubicBezTo>
                <a:cubicBezTo>
                  <a:pt x="3810512" y="-16274"/>
                  <a:pt x="3954966" y="12608"/>
                  <a:pt x="4192144" y="0"/>
                </a:cubicBezTo>
                <a:cubicBezTo>
                  <a:pt x="4429322" y="-12608"/>
                  <a:pt x="4576160" y="40846"/>
                  <a:pt x="4861478" y="0"/>
                </a:cubicBezTo>
                <a:cubicBezTo>
                  <a:pt x="5146796" y="-40846"/>
                  <a:pt x="5320993" y="58449"/>
                  <a:pt x="5530812" y="0"/>
                </a:cubicBezTo>
                <a:cubicBezTo>
                  <a:pt x="5740631" y="-58449"/>
                  <a:pt x="5907681" y="4469"/>
                  <a:pt x="6282345" y="0"/>
                </a:cubicBezTo>
                <a:cubicBezTo>
                  <a:pt x="6657009" y="-4469"/>
                  <a:pt x="6685292" y="53282"/>
                  <a:pt x="6869480" y="0"/>
                </a:cubicBezTo>
                <a:cubicBezTo>
                  <a:pt x="7053669" y="-53282"/>
                  <a:pt x="7391572" y="79941"/>
                  <a:pt x="7538814" y="0"/>
                </a:cubicBezTo>
                <a:cubicBezTo>
                  <a:pt x="7686056" y="-79941"/>
                  <a:pt x="7971792" y="1861"/>
                  <a:pt x="8219891" y="0"/>
                </a:cubicBezTo>
                <a:cubicBezTo>
                  <a:pt x="8235792" y="174238"/>
                  <a:pt x="8165441" y="341701"/>
                  <a:pt x="8219891" y="516356"/>
                </a:cubicBezTo>
                <a:cubicBezTo>
                  <a:pt x="8274341" y="691011"/>
                  <a:pt x="8161843" y="918981"/>
                  <a:pt x="8219891" y="1068857"/>
                </a:cubicBezTo>
                <a:cubicBezTo>
                  <a:pt x="8277939" y="1218733"/>
                  <a:pt x="8161123" y="1414344"/>
                  <a:pt x="8219891" y="1657503"/>
                </a:cubicBezTo>
                <a:cubicBezTo>
                  <a:pt x="8278659" y="1900662"/>
                  <a:pt x="8195253" y="2073094"/>
                  <a:pt x="8219891" y="2210004"/>
                </a:cubicBezTo>
                <a:cubicBezTo>
                  <a:pt x="8244529" y="2346914"/>
                  <a:pt x="8217506" y="2565138"/>
                  <a:pt x="8219891" y="2654071"/>
                </a:cubicBezTo>
                <a:cubicBezTo>
                  <a:pt x="8222276" y="2743004"/>
                  <a:pt x="8108310" y="3261492"/>
                  <a:pt x="8219891" y="3614493"/>
                </a:cubicBezTo>
                <a:cubicBezTo>
                  <a:pt x="8039343" y="3659306"/>
                  <a:pt x="7878101" y="3584484"/>
                  <a:pt x="7714955" y="3614493"/>
                </a:cubicBezTo>
                <a:cubicBezTo>
                  <a:pt x="7551809" y="3644502"/>
                  <a:pt x="7255728" y="3606382"/>
                  <a:pt x="7127820" y="3614493"/>
                </a:cubicBezTo>
                <a:cubicBezTo>
                  <a:pt x="6999913" y="3622604"/>
                  <a:pt x="6879594" y="3580504"/>
                  <a:pt x="6787281" y="3614493"/>
                </a:cubicBezTo>
                <a:cubicBezTo>
                  <a:pt x="6694968" y="3648482"/>
                  <a:pt x="6427888" y="3554043"/>
                  <a:pt x="6282345" y="3614493"/>
                </a:cubicBezTo>
                <a:cubicBezTo>
                  <a:pt x="6136802" y="3674943"/>
                  <a:pt x="5764553" y="3568054"/>
                  <a:pt x="5613011" y="3614493"/>
                </a:cubicBezTo>
                <a:cubicBezTo>
                  <a:pt x="5461469" y="3660932"/>
                  <a:pt x="5285660" y="3586304"/>
                  <a:pt x="5190274" y="3614493"/>
                </a:cubicBezTo>
                <a:cubicBezTo>
                  <a:pt x="5094888" y="3642682"/>
                  <a:pt x="4611912" y="3596666"/>
                  <a:pt x="4438741" y="3614493"/>
                </a:cubicBezTo>
                <a:cubicBezTo>
                  <a:pt x="4265570" y="3632320"/>
                  <a:pt x="4034383" y="3603401"/>
                  <a:pt x="3687208" y="3614493"/>
                </a:cubicBezTo>
                <a:cubicBezTo>
                  <a:pt x="3340033" y="3625585"/>
                  <a:pt x="3277734" y="3565337"/>
                  <a:pt x="3100073" y="3614493"/>
                </a:cubicBezTo>
                <a:cubicBezTo>
                  <a:pt x="2922413" y="3663649"/>
                  <a:pt x="2575488" y="3612712"/>
                  <a:pt x="2348540" y="3614493"/>
                </a:cubicBezTo>
                <a:cubicBezTo>
                  <a:pt x="2121592" y="3616274"/>
                  <a:pt x="1932766" y="3585900"/>
                  <a:pt x="1761405" y="3614493"/>
                </a:cubicBezTo>
                <a:cubicBezTo>
                  <a:pt x="1590045" y="3643086"/>
                  <a:pt x="1322293" y="3599030"/>
                  <a:pt x="1092071" y="3614493"/>
                </a:cubicBezTo>
                <a:cubicBezTo>
                  <a:pt x="861849" y="3629956"/>
                  <a:pt x="855877" y="3590598"/>
                  <a:pt x="751533" y="3614493"/>
                </a:cubicBezTo>
                <a:cubicBezTo>
                  <a:pt x="647189" y="3638388"/>
                  <a:pt x="166842" y="3565389"/>
                  <a:pt x="0" y="3614493"/>
                </a:cubicBezTo>
                <a:cubicBezTo>
                  <a:pt x="-20087" y="3488808"/>
                  <a:pt x="30950" y="3255476"/>
                  <a:pt x="0" y="3134282"/>
                </a:cubicBezTo>
                <a:cubicBezTo>
                  <a:pt x="-30950" y="3013088"/>
                  <a:pt x="28098" y="2800286"/>
                  <a:pt x="0" y="2654071"/>
                </a:cubicBezTo>
                <a:cubicBezTo>
                  <a:pt x="-28098" y="2507856"/>
                  <a:pt x="41079" y="2391869"/>
                  <a:pt x="0" y="2210004"/>
                </a:cubicBezTo>
                <a:cubicBezTo>
                  <a:pt x="-41079" y="2028139"/>
                  <a:pt x="47504" y="1873826"/>
                  <a:pt x="0" y="1729793"/>
                </a:cubicBezTo>
                <a:cubicBezTo>
                  <a:pt x="-47504" y="1585760"/>
                  <a:pt x="5085" y="1329592"/>
                  <a:pt x="0" y="1177292"/>
                </a:cubicBezTo>
                <a:cubicBezTo>
                  <a:pt x="-5085" y="1024992"/>
                  <a:pt x="1254" y="934546"/>
                  <a:pt x="0" y="733226"/>
                </a:cubicBezTo>
                <a:cubicBezTo>
                  <a:pt x="-1254" y="531906"/>
                  <a:pt x="11043" y="262822"/>
                  <a:pt x="0" y="0"/>
                </a:cubicBezTo>
                <a:close/>
              </a:path>
              <a:path w="8219891" h="3614493" stroke="0" extrusionOk="0">
                <a:moveTo>
                  <a:pt x="0" y="0"/>
                </a:moveTo>
                <a:cubicBezTo>
                  <a:pt x="245527" y="-7567"/>
                  <a:pt x="318411" y="23727"/>
                  <a:pt x="504936" y="0"/>
                </a:cubicBezTo>
                <a:cubicBezTo>
                  <a:pt x="691461" y="-23727"/>
                  <a:pt x="679195" y="14195"/>
                  <a:pt x="845475" y="0"/>
                </a:cubicBezTo>
                <a:cubicBezTo>
                  <a:pt x="1011755" y="-14195"/>
                  <a:pt x="1284628" y="79948"/>
                  <a:pt x="1597007" y="0"/>
                </a:cubicBezTo>
                <a:cubicBezTo>
                  <a:pt x="1909386" y="-79948"/>
                  <a:pt x="1936615" y="25544"/>
                  <a:pt x="2101944" y="0"/>
                </a:cubicBezTo>
                <a:cubicBezTo>
                  <a:pt x="2267273" y="-25544"/>
                  <a:pt x="2441636" y="30101"/>
                  <a:pt x="2606880" y="0"/>
                </a:cubicBezTo>
                <a:cubicBezTo>
                  <a:pt x="2772124" y="-30101"/>
                  <a:pt x="3154879" y="3481"/>
                  <a:pt x="3358413" y="0"/>
                </a:cubicBezTo>
                <a:cubicBezTo>
                  <a:pt x="3561947" y="-3481"/>
                  <a:pt x="3604407" y="42366"/>
                  <a:pt x="3781150" y="0"/>
                </a:cubicBezTo>
                <a:cubicBezTo>
                  <a:pt x="3957893" y="-42366"/>
                  <a:pt x="4263512" y="32256"/>
                  <a:pt x="4532683" y="0"/>
                </a:cubicBezTo>
                <a:cubicBezTo>
                  <a:pt x="4801854" y="-32256"/>
                  <a:pt x="5115104" y="28842"/>
                  <a:pt x="5284216" y="0"/>
                </a:cubicBezTo>
                <a:cubicBezTo>
                  <a:pt x="5453328" y="-28842"/>
                  <a:pt x="5752539" y="35870"/>
                  <a:pt x="5871351" y="0"/>
                </a:cubicBezTo>
                <a:cubicBezTo>
                  <a:pt x="5990164" y="-35870"/>
                  <a:pt x="6389809" y="81506"/>
                  <a:pt x="6622884" y="0"/>
                </a:cubicBezTo>
                <a:cubicBezTo>
                  <a:pt x="6855959" y="-81506"/>
                  <a:pt x="6927257" y="51193"/>
                  <a:pt x="7127820" y="0"/>
                </a:cubicBezTo>
                <a:cubicBezTo>
                  <a:pt x="7328383" y="-51193"/>
                  <a:pt x="7510066" y="54053"/>
                  <a:pt x="7632756" y="0"/>
                </a:cubicBezTo>
                <a:cubicBezTo>
                  <a:pt x="7755446" y="-54053"/>
                  <a:pt x="8069291" y="54796"/>
                  <a:pt x="8219891" y="0"/>
                </a:cubicBezTo>
                <a:cubicBezTo>
                  <a:pt x="8268597" y="96399"/>
                  <a:pt x="8168974" y="309483"/>
                  <a:pt x="8219891" y="480211"/>
                </a:cubicBezTo>
                <a:cubicBezTo>
                  <a:pt x="8270808" y="650939"/>
                  <a:pt x="8200184" y="744928"/>
                  <a:pt x="8219891" y="996567"/>
                </a:cubicBezTo>
                <a:cubicBezTo>
                  <a:pt x="8239598" y="1248206"/>
                  <a:pt x="8201477" y="1337822"/>
                  <a:pt x="8219891" y="1549068"/>
                </a:cubicBezTo>
                <a:cubicBezTo>
                  <a:pt x="8238305" y="1760314"/>
                  <a:pt x="8214118" y="1909074"/>
                  <a:pt x="8219891" y="2101570"/>
                </a:cubicBezTo>
                <a:cubicBezTo>
                  <a:pt x="8225664" y="2294066"/>
                  <a:pt x="8156469" y="2455329"/>
                  <a:pt x="8219891" y="2654071"/>
                </a:cubicBezTo>
                <a:cubicBezTo>
                  <a:pt x="8283313" y="2852813"/>
                  <a:pt x="8185725" y="2936515"/>
                  <a:pt x="8219891" y="3061992"/>
                </a:cubicBezTo>
                <a:cubicBezTo>
                  <a:pt x="8254057" y="3187469"/>
                  <a:pt x="8159324" y="3442642"/>
                  <a:pt x="8219891" y="3614493"/>
                </a:cubicBezTo>
                <a:cubicBezTo>
                  <a:pt x="7960197" y="3658852"/>
                  <a:pt x="7846160" y="3568159"/>
                  <a:pt x="7550557" y="3614493"/>
                </a:cubicBezTo>
                <a:cubicBezTo>
                  <a:pt x="7254954" y="3660827"/>
                  <a:pt x="7320338" y="3601092"/>
                  <a:pt x="7127820" y="3614493"/>
                </a:cubicBezTo>
                <a:cubicBezTo>
                  <a:pt x="6935302" y="3627894"/>
                  <a:pt x="6783770" y="3598197"/>
                  <a:pt x="6540685" y="3614493"/>
                </a:cubicBezTo>
                <a:cubicBezTo>
                  <a:pt x="6297600" y="3630789"/>
                  <a:pt x="6346370" y="3600141"/>
                  <a:pt x="6200146" y="3614493"/>
                </a:cubicBezTo>
                <a:cubicBezTo>
                  <a:pt x="6053922" y="3628845"/>
                  <a:pt x="6015091" y="3601042"/>
                  <a:pt x="5859608" y="3614493"/>
                </a:cubicBezTo>
                <a:cubicBezTo>
                  <a:pt x="5704125" y="3627944"/>
                  <a:pt x="5481220" y="3550173"/>
                  <a:pt x="5272473" y="3614493"/>
                </a:cubicBezTo>
                <a:cubicBezTo>
                  <a:pt x="5063726" y="3678813"/>
                  <a:pt x="4990149" y="3586265"/>
                  <a:pt x="4849736" y="3614493"/>
                </a:cubicBezTo>
                <a:cubicBezTo>
                  <a:pt x="4709323" y="3642721"/>
                  <a:pt x="4442127" y="3608586"/>
                  <a:pt x="4180402" y="3614493"/>
                </a:cubicBezTo>
                <a:cubicBezTo>
                  <a:pt x="3918677" y="3620400"/>
                  <a:pt x="3862561" y="3573394"/>
                  <a:pt x="3757664" y="3614493"/>
                </a:cubicBezTo>
                <a:cubicBezTo>
                  <a:pt x="3652767" y="3655592"/>
                  <a:pt x="3283608" y="3549602"/>
                  <a:pt x="3088330" y="3614493"/>
                </a:cubicBezTo>
                <a:cubicBezTo>
                  <a:pt x="2893052" y="3679384"/>
                  <a:pt x="2832694" y="3609955"/>
                  <a:pt x="2747792" y="3614493"/>
                </a:cubicBezTo>
                <a:cubicBezTo>
                  <a:pt x="2662890" y="3619031"/>
                  <a:pt x="2226710" y="3601814"/>
                  <a:pt x="2078458" y="3614493"/>
                </a:cubicBezTo>
                <a:cubicBezTo>
                  <a:pt x="1930206" y="3627172"/>
                  <a:pt x="1814622" y="3583447"/>
                  <a:pt x="1655721" y="3614493"/>
                </a:cubicBezTo>
                <a:cubicBezTo>
                  <a:pt x="1496820" y="3645539"/>
                  <a:pt x="1429125" y="3601979"/>
                  <a:pt x="1315183" y="3614493"/>
                </a:cubicBezTo>
                <a:cubicBezTo>
                  <a:pt x="1201241" y="3627007"/>
                  <a:pt x="981122" y="3575181"/>
                  <a:pt x="892445" y="3614493"/>
                </a:cubicBezTo>
                <a:cubicBezTo>
                  <a:pt x="803768" y="3653805"/>
                  <a:pt x="236429" y="3544244"/>
                  <a:pt x="0" y="3614493"/>
                </a:cubicBezTo>
                <a:cubicBezTo>
                  <a:pt x="-3887" y="3490269"/>
                  <a:pt x="11661" y="3373259"/>
                  <a:pt x="0" y="3170427"/>
                </a:cubicBezTo>
                <a:cubicBezTo>
                  <a:pt x="-11661" y="2967595"/>
                  <a:pt x="22623" y="2898663"/>
                  <a:pt x="0" y="2762505"/>
                </a:cubicBezTo>
                <a:cubicBezTo>
                  <a:pt x="-22623" y="2626347"/>
                  <a:pt x="43067" y="2438497"/>
                  <a:pt x="0" y="2354584"/>
                </a:cubicBezTo>
                <a:cubicBezTo>
                  <a:pt x="-43067" y="2270671"/>
                  <a:pt x="17177" y="2033001"/>
                  <a:pt x="0" y="1802083"/>
                </a:cubicBezTo>
                <a:cubicBezTo>
                  <a:pt x="-17177" y="1571165"/>
                  <a:pt x="7623" y="1490847"/>
                  <a:pt x="0" y="1394162"/>
                </a:cubicBezTo>
                <a:cubicBezTo>
                  <a:pt x="-7623" y="1297477"/>
                  <a:pt x="58413" y="1038319"/>
                  <a:pt x="0" y="877805"/>
                </a:cubicBezTo>
                <a:cubicBezTo>
                  <a:pt x="-58413" y="717291"/>
                  <a:pt x="47051" y="390099"/>
                  <a:pt x="0" y="0"/>
                </a:cubicBezTo>
                <a:close/>
              </a:path>
            </a:pathLst>
          </a:custGeom>
          <a:ln w="31750">
            <a:noFill/>
            <a:extLst>
              <a:ext uri="{C807C97D-BFC1-408E-A445-0C87EB9F89A2}">
                <ask:lineSketchStyleProps xmlns:ask="http://schemas.microsoft.com/office/drawing/2018/sketchyshapes" sd="1219033472">
                  <ask:type>
                    <ask:lineSketchScribble/>
                  </ask:type>
                </ask:lineSketchStyleProps>
              </a:ext>
            </a:extLst>
          </a:ln>
        </p:spPr>
        <p:txBody>
          <a:bodyPr/>
          <a:lstStyle/>
          <a:p>
            <a:r>
              <a:rPr lang="en-AU" sz="1800" b="1" dirty="0"/>
              <a:t>Case study:</a:t>
            </a:r>
          </a:p>
          <a:p>
            <a:r>
              <a:rPr lang="en-AU" sz="1800" dirty="0"/>
              <a:t>John calls up a local council. He explains to a customer service officer, Andrew, that his sister is getting married, but that he is not able to get in contact with his lost family friend, Janine. He explains that he would really like to invite Janine to the wedding, and would the officer please give him a residential address so he can send her an invitation?</a:t>
            </a:r>
          </a:p>
          <a:p>
            <a:r>
              <a:rPr lang="en-AU" sz="1800" dirty="0"/>
              <a:t>Andrew has been taking calls all afternoon, and there are four callers waiting in the queue. All Council staff have access to Council’s database, so Andrew can easily access Janine’s details. Andrew knows the basics of privacy, but he thinks “well, what harm could come from this Janine receiving a wedding invitation, I’ll just give him the address.”</a:t>
            </a:r>
          </a:p>
          <a:p>
            <a:pPr marL="285750" indent="-285750">
              <a:buFont typeface="Arial" panose="020B0604020202020204" pitchFamily="34" charset="0"/>
              <a:buChar char="•"/>
            </a:pPr>
            <a:endParaRPr lang="en-AU" sz="1800" dirty="0"/>
          </a:p>
        </p:txBody>
      </p:sp>
      <p:sp>
        <p:nvSpPr>
          <p:cNvPr id="14" name="Content Placeholder 2">
            <a:extLst>
              <a:ext uri="{FF2B5EF4-FFF2-40B4-BE49-F238E27FC236}">
                <a16:creationId xmlns:a16="http://schemas.microsoft.com/office/drawing/2014/main" id="{B3235423-5FFA-4259-B75D-EC59E52CEFCF}"/>
              </a:ext>
            </a:extLst>
          </p:cNvPr>
          <p:cNvSpPr txBox="1">
            <a:spLocks/>
          </p:cNvSpPr>
          <p:nvPr/>
        </p:nvSpPr>
        <p:spPr>
          <a:xfrm>
            <a:off x="1986055" y="2780929"/>
            <a:ext cx="8219891" cy="621067"/>
          </a:xfrm>
          <a:custGeom>
            <a:avLst/>
            <a:gdLst>
              <a:gd name="connsiteX0" fmla="*/ 0 w 8219891"/>
              <a:gd name="connsiteY0" fmla="*/ 0 h 621067"/>
              <a:gd name="connsiteX1" fmla="*/ 669334 w 8219891"/>
              <a:gd name="connsiteY1" fmla="*/ 0 h 621067"/>
              <a:gd name="connsiteX2" fmla="*/ 1420867 w 8219891"/>
              <a:gd name="connsiteY2" fmla="*/ 0 h 621067"/>
              <a:gd name="connsiteX3" fmla="*/ 1843604 w 8219891"/>
              <a:gd name="connsiteY3" fmla="*/ 0 h 621067"/>
              <a:gd name="connsiteX4" fmla="*/ 2512938 w 8219891"/>
              <a:gd name="connsiteY4" fmla="*/ 0 h 621067"/>
              <a:gd name="connsiteX5" fmla="*/ 2935675 w 8219891"/>
              <a:gd name="connsiteY5" fmla="*/ 0 h 621067"/>
              <a:gd name="connsiteX6" fmla="*/ 3522810 w 8219891"/>
              <a:gd name="connsiteY6" fmla="*/ 0 h 621067"/>
              <a:gd name="connsiteX7" fmla="*/ 4192144 w 8219891"/>
              <a:gd name="connsiteY7" fmla="*/ 0 h 621067"/>
              <a:gd name="connsiteX8" fmla="*/ 4532683 w 8219891"/>
              <a:gd name="connsiteY8" fmla="*/ 0 h 621067"/>
              <a:gd name="connsiteX9" fmla="*/ 4873221 w 8219891"/>
              <a:gd name="connsiteY9" fmla="*/ 0 h 621067"/>
              <a:gd name="connsiteX10" fmla="*/ 5624754 w 8219891"/>
              <a:gd name="connsiteY10" fmla="*/ 0 h 621067"/>
              <a:gd name="connsiteX11" fmla="*/ 6211889 w 8219891"/>
              <a:gd name="connsiteY11" fmla="*/ 0 h 621067"/>
              <a:gd name="connsiteX12" fmla="*/ 6552427 w 8219891"/>
              <a:gd name="connsiteY12" fmla="*/ 0 h 621067"/>
              <a:gd name="connsiteX13" fmla="*/ 7139562 w 8219891"/>
              <a:gd name="connsiteY13" fmla="*/ 0 h 621067"/>
              <a:gd name="connsiteX14" fmla="*/ 8219891 w 8219891"/>
              <a:gd name="connsiteY14" fmla="*/ 0 h 621067"/>
              <a:gd name="connsiteX15" fmla="*/ 8219891 w 8219891"/>
              <a:gd name="connsiteY15" fmla="*/ 304323 h 621067"/>
              <a:gd name="connsiteX16" fmla="*/ 8219891 w 8219891"/>
              <a:gd name="connsiteY16" fmla="*/ 621067 h 621067"/>
              <a:gd name="connsiteX17" fmla="*/ 7879353 w 8219891"/>
              <a:gd name="connsiteY17" fmla="*/ 621067 h 621067"/>
              <a:gd name="connsiteX18" fmla="*/ 7127820 w 8219891"/>
              <a:gd name="connsiteY18" fmla="*/ 621067 h 621067"/>
              <a:gd name="connsiteX19" fmla="*/ 6458486 w 8219891"/>
              <a:gd name="connsiteY19" fmla="*/ 621067 h 621067"/>
              <a:gd name="connsiteX20" fmla="*/ 5789152 w 8219891"/>
              <a:gd name="connsiteY20" fmla="*/ 621067 h 621067"/>
              <a:gd name="connsiteX21" fmla="*/ 5119818 w 8219891"/>
              <a:gd name="connsiteY21" fmla="*/ 621067 h 621067"/>
              <a:gd name="connsiteX22" fmla="*/ 4697081 w 8219891"/>
              <a:gd name="connsiteY22" fmla="*/ 621067 h 621067"/>
              <a:gd name="connsiteX23" fmla="*/ 3945548 w 8219891"/>
              <a:gd name="connsiteY23" fmla="*/ 621067 h 621067"/>
              <a:gd name="connsiteX24" fmla="*/ 3358413 w 8219891"/>
              <a:gd name="connsiteY24" fmla="*/ 621067 h 621067"/>
              <a:gd name="connsiteX25" fmla="*/ 3017874 w 8219891"/>
              <a:gd name="connsiteY25" fmla="*/ 621067 h 621067"/>
              <a:gd name="connsiteX26" fmla="*/ 2430739 w 8219891"/>
              <a:gd name="connsiteY26" fmla="*/ 621067 h 621067"/>
              <a:gd name="connsiteX27" fmla="*/ 1925803 w 8219891"/>
              <a:gd name="connsiteY27" fmla="*/ 621067 h 621067"/>
              <a:gd name="connsiteX28" fmla="*/ 1420867 w 8219891"/>
              <a:gd name="connsiteY28" fmla="*/ 621067 h 621067"/>
              <a:gd name="connsiteX29" fmla="*/ 915931 w 8219891"/>
              <a:gd name="connsiteY29" fmla="*/ 621067 h 621067"/>
              <a:gd name="connsiteX30" fmla="*/ 0 w 8219891"/>
              <a:gd name="connsiteY30" fmla="*/ 621067 h 621067"/>
              <a:gd name="connsiteX31" fmla="*/ 0 w 8219891"/>
              <a:gd name="connsiteY31" fmla="*/ 304323 h 621067"/>
              <a:gd name="connsiteX32" fmla="*/ 0 w 8219891"/>
              <a:gd name="connsiteY32" fmla="*/ 0 h 62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8219891" h="621067" fill="none" extrusionOk="0">
                <a:moveTo>
                  <a:pt x="0" y="0"/>
                </a:moveTo>
                <a:cubicBezTo>
                  <a:pt x="145120" y="-17728"/>
                  <a:pt x="441861" y="7746"/>
                  <a:pt x="669334" y="0"/>
                </a:cubicBezTo>
                <a:cubicBezTo>
                  <a:pt x="896807" y="-7746"/>
                  <a:pt x="1144580" y="7889"/>
                  <a:pt x="1420867" y="0"/>
                </a:cubicBezTo>
                <a:cubicBezTo>
                  <a:pt x="1697154" y="-7889"/>
                  <a:pt x="1733979" y="18972"/>
                  <a:pt x="1843604" y="0"/>
                </a:cubicBezTo>
                <a:cubicBezTo>
                  <a:pt x="1953229" y="-18972"/>
                  <a:pt x="2179054" y="51199"/>
                  <a:pt x="2512938" y="0"/>
                </a:cubicBezTo>
                <a:cubicBezTo>
                  <a:pt x="2846822" y="-51199"/>
                  <a:pt x="2776312" y="3544"/>
                  <a:pt x="2935675" y="0"/>
                </a:cubicBezTo>
                <a:cubicBezTo>
                  <a:pt x="3095038" y="-3544"/>
                  <a:pt x="3234460" y="30310"/>
                  <a:pt x="3522810" y="0"/>
                </a:cubicBezTo>
                <a:cubicBezTo>
                  <a:pt x="3811161" y="-30310"/>
                  <a:pt x="3920321" y="3428"/>
                  <a:pt x="4192144" y="0"/>
                </a:cubicBezTo>
                <a:cubicBezTo>
                  <a:pt x="4463967" y="-3428"/>
                  <a:pt x="4369803" y="12230"/>
                  <a:pt x="4532683" y="0"/>
                </a:cubicBezTo>
                <a:cubicBezTo>
                  <a:pt x="4695563" y="-12230"/>
                  <a:pt x="4708050" y="11311"/>
                  <a:pt x="4873221" y="0"/>
                </a:cubicBezTo>
                <a:cubicBezTo>
                  <a:pt x="5038392" y="-11311"/>
                  <a:pt x="5319768" y="73730"/>
                  <a:pt x="5624754" y="0"/>
                </a:cubicBezTo>
                <a:cubicBezTo>
                  <a:pt x="5929740" y="-73730"/>
                  <a:pt x="5925195" y="59719"/>
                  <a:pt x="6211889" y="0"/>
                </a:cubicBezTo>
                <a:cubicBezTo>
                  <a:pt x="6498584" y="-59719"/>
                  <a:pt x="6399184" y="16268"/>
                  <a:pt x="6552427" y="0"/>
                </a:cubicBezTo>
                <a:cubicBezTo>
                  <a:pt x="6705670" y="-16268"/>
                  <a:pt x="6862223" y="50364"/>
                  <a:pt x="7139562" y="0"/>
                </a:cubicBezTo>
                <a:cubicBezTo>
                  <a:pt x="7416901" y="-50364"/>
                  <a:pt x="7912322" y="102801"/>
                  <a:pt x="8219891" y="0"/>
                </a:cubicBezTo>
                <a:cubicBezTo>
                  <a:pt x="8243454" y="91153"/>
                  <a:pt x="8203565" y="212594"/>
                  <a:pt x="8219891" y="304323"/>
                </a:cubicBezTo>
                <a:cubicBezTo>
                  <a:pt x="8236217" y="396052"/>
                  <a:pt x="8182661" y="501465"/>
                  <a:pt x="8219891" y="621067"/>
                </a:cubicBezTo>
                <a:cubicBezTo>
                  <a:pt x="8117370" y="625769"/>
                  <a:pt x="8033079" y="587942"/>
                  <a:pt x="7879353" y="621067"/>
                </a:cubicBezTo>
                <a:cubicBezTo>
                  <a:pt x="7725627" y="654192"/>
                  <a:pt x="7472322" y="544015"/>
                  <a:pt x="7127820" y="621067"/>
                </a:cubicBezTo>
                <a:cubicBezTo>
                  <a:pt x="6783318" y="698119"/>
                  <a:pt x="6666172" y="565082"/>
                  <a:pt x="6458486" y="621067"/>
                </a:cubicBezTo>
                <a:cubicBezTo>
                  <a:pt x="6250800" y="677052"/>
                  <a:pt x="6100042" y="600083"/>
                  <a:pt x="5789152" y="621067"/>
                </a:cubicBezTo>
                <a:cubicBezTo>
                  <a:pt x="5478262" y="642051"/>
                  <a:pt x="5348682" y="604736"/>
                  <a:pt x="5119818" y="621067"/>
                </a:cubicBezTo>
                <a:cubicBezTo>
                  <a:pt x="4890954" y="637398"/>
                  <a:pt x="4863290" y="579818"/>
                  <a:pt x="4697081" y="621067"/>
                </a:cubicBezTo>
                <a:cubicBezTo>
                  <a:pt x="4530872" y="662316"/>
                  <a:pt x="4190808" y="565064"/>
                  <a:pt x="3945548" y="621067"/>
                </a:cubicBezTo>
                <a:cubicBezTo>
                  <a:pt x="3700288" y="677070"/>
                  <a:pt x="3574570" y="557885"/>
                  <a:pt x="3358413" y="621067"/>
                </a:cubicBezTo>
                <a:cubicBezTo>
                  <a:pt x="3142257" y="684249"/>
                  <a:pt x="3161496" y="618906"/>
                  <a:pt x="3017874" y="621067"/>
                </a:cubicBezTo>
                <a:cubicBezTo>
                  <a:pt x="2874252" y="623228"/>
                  <a:pt x="2617593" y="586152"/>
                  <a:pt x="2430739" y="621067"/>
                </a:cubicBezTo>
                <a:cubicBezTo>
                  <a:pt x="2243886" y="655982"/>
                  <a:pt x="2107011" y="602209"/>
                  <a:pt x="1925803" y="621067"/>
                </a:cubicBezTo>
                <a:cubicBezTo>
                  <a:pt x="1744595" y="639925"/>
                  <a:pt x="1630645" y="614997"/>
                  <a:pt x="1420867" y="621067"/>
                </a:cubicBezTo>
                <a:cubicBezTo>
                  <a:pt x="1211089" y="627137"/>
                  <a:pt x="1091202" y="599309"/>
                  <a:pt x="915931" y="621067"/>
                </a:cubicBezTo>
                <a:cubicBezTo>
                  <a:pt x="740660" y="642825"/>
                  <a:pt x="433673" y="568921"/>
                  <a:pt x="0" y="621067"/>
                </a:cubicBezTo>
                <a:cubicBezTo>
                  <a:pt x="-12376" y="477186"/>
                  <a:pt x="13027" y="382149"/>
                  <a:pt x="0" y="304323"/>
                </a:cubicBezTo>
                <a:cubicBezTo>
                  <a:pt x="-13027" y="226497"/>
                  <a:pt x="4903" y="62051"/>
                  <a:pt x="0" y="0"/>
                </a:cubicBezTo>
                <a:close/>
              </a:path>
              <a:path w="8219891" h="621067" stroke="0" extrusionOk="0">
                <a:moveTo>
                  <a:pt x="0" y="0"/>
                </a:moveTo>
                <a:cubicBezTo>
                  <a:pt x="245527" y="-7567"/>
                  <a:pt x="318411" y="23727"/>
                  <a:pt x="504936" y="0"/>
                </a:cubicBezTo>
                <a:cubicBezTo>
                  <a:pt x="691461" y="-23727"/>
                  <a:pt x="679195" y="14195"/>
                  <a:pt x="845475" y="0"/>
                </a:cubicBezTo>
                <a:cubicBezTo>
                  <a:pt x="1011755" y="-14195"/>
                  <a:pt x="1284628" y="79948"/>
                  <a:pt x="1597007" y="0"/>
                </a:cubicBezTo>
                <a:cubicBezTo>
                  <a:pt x="1909386" y="-79948"/>
                  <a:pt x="1936615" y="25544"/>
                  <a:pt x="2101944" y="0"/>
                </a:cubicBezTo>
                <a:cubicBezTo>
                  <a:pt x="2267273" y="-25544"/>
                  <a:pt x="2441636" y="30101"/>
                  <a:pt x="2606880" y="0"/>
                </a:cubicBezTo>
                <a:cubicBezTo>
                  <a:pt x="2772124" y="-30101"/>
                  <a:pt x="3154879" y="3481"/>
                  <a:pt x="3358413" y="0"/>
                </a:cubicBezTo>
                <a:cubicBezTo>
                  <a:pt x="3561947" y="-3481"/>
                  <a:pt x="3604407" y="42366"/>
                  <a:pt x="3781150" y="0"/>
                </a:cubicBezTo>
                <a:cubicBezTo>
                  <a:pt x="3957893" y="-42366"/>
                  <a:pt x="4263512" y="32256"/>
                  <a:pt x="4532683" y="0"/>
                </a:cubicBezTo>
                <a:cubicBezTo>
                  <a:pt x="4801854" y="-32256"/>
                  <a:pt x="5115104" y="28842"/>
                  <a:pt x="5284216" y="0"/>
                </a:cubicBezTo>
                <a:cubicBezTo>
                  <a:pt x="5453328" y="-28842"/>
                  <a:pt x="5752539" y="35870"/>
                  <a:pt x="5871351" y="0"/>
                </a:cubicBezTo>
                <a:cubicBezTo>
                  <a:pt x="5990164" y="-35870"/>
                  <a:pt x="6389809" y="81506"/>
                  <a:pt x="6622884" y="0"/>
                </a:cubicBezTo>
                <a:cubicBezTo>
                  <a:pt x="6855959" y="-81506"/>
                  <a:pt x="6927257" y="51193"/>
                  <a:pt x="7127820" y="0"/>
                </a:cubicBezTo>
                <a:cubicBezTo>
                  <a:pt x="7328383" y="-51193"/>
                  <a:pt x="7510066" y="54053"/>
                  <a:pt x="7632756" y="0"/>
                </a:cubicBezTo>
                <a:cubicBezTo>
                  <a:pt x="7755446" y="-54053"/>
                  <a:pt x="8069291" y="54796"/>
                  <a:pt x="8219891" y="0"/>
                </a:cubicBezTo>
                <a:cubicBezTo>
                  <a:pt x="8228539" y="148807"/>
                  <a:pt x="8200242" y="194618"/>
                  <a:pt x="8219891" y="304323"/>
                </a:cubicBezTo>
                <a:cubicBezTo>
                  <a:pt x="8239540" y="414028"/>
                  <a:pt x="8219055" y="519457"/>
                  <a:pt x="8219891" y="621067"/>
                </a:cubicBezTo>
                <a:cubicBezTo>
                  <a:pt x="7972098" y="685385"/>
                  <a:pt x="7817282" y="568105"/>
                  <a:pt x="7550557" y="621067"/>
                </a:cubicBezTo>
                <a:cubicBezTo>
                  <a:pt x="7283832" y="674029"/>
                  <a:pt x="7113475" y="553860"/>
                  <a:pt x="6963422" y="621067"/>
                </a:cubicBezTo>
                <a:cubicBezTo>
                  <a:pt x="6813369" y="688274"/>
                  <a:pt x="6709266" y="618658"/>
                  <a:pt x="6622884" y="621067"/>
                </a:cubicBezTo>
                <a:cubicBezTo>
                  <a:pt x="6536502" y="623476"/>
                  <a:pt x="6310644" y="573765"/>
                  <a:pt x="6200146" y="621067"/>
                </a:cubicBezTo>
                <a:cubicBezTo>
                  <a:pt x="6089648" y="668369"/>
                  <a:pt x="5689536" y="572941"/>
                  <a:pt x="5448613" y="621067"/>
                </a:cubicBezTo>
                <a:cubicBezTo>
                  <a:pt x="5207690" y="669193"/>
                  <a:pt x="5077359" y="607081"/>
                  <a:pt x="4861478" y="621067"/>
                </a:cubicBezTo>
                <a:cubicBezTo>
                  <a:pt x="4645597" y="635053"/>
                  <a:pt x="4631259" y="607666"/>
                  <a:pt x="4438741" y="621067"/>
                </a:cubicBezTo>
                <a:cubicBezTo>
                  <a:pt x="4246223" y="634468"/>
                  <a:pt x="4094691" y="604771"/>
                  <a:pt x="3851606" y="621067"/>
                </a:cubicBezTo>
                <a:cubicBezTo>
                  <a:pt x="3608521" y="637363"/>
                  <a:pt x="3649583" y="596416"/>
                  <a:pt x="3511068" y="621067"/>
                </a:cubicBezTo>
                <a:cubicBezTo>
                  <a:pt x="3372553" y="645718"/>
                  <a:pt x="3331216" y="612245"/>
                  <a:pt x="3170529" y="621067"/>
                </a:cubicBezTo>
                <a:cubicBezTo>
                  <a:pt x="3009842" y="629889"/>
                  <a:pt x="2792141" y="556747"/>
                  <a:pt x="2583394" y="621067"/>
                </a:cubicBezTo>
                <a:cubicBezTo>
                  <a:pt x="2374647" y="685387"/>
                  <a:pt x="2301070" y="592839"/>
                  <a:pt x="2160657" y="621067"/>
                </a:cubicBezTo>
                <a:cubicBezTo>
                  <a:pt x="2020244" y="649295"/>
                  <a:pt x="1753048" y="615160"/>
                  <a:pt x="1491323" y="621067"/>
                </a:cubicBezTo>
                <a:cubicBezTo>
                  <a:pt x="1229598" y="626974"/>
                  <a:pt x="1168344" y="573941"/>
                  <a:pt x="1068586" y="621067"/>
                </a:cubicBezTo>
                <a:cubicBezTo>
                  <a:pt x="968828" y="668193"/>
                  <a:pt x="383759" y="581861"/>
                  <a:pt x="0" y="621067"/>
                </a:cubicBezTo>
                <a:cubicBezTo>
                  <a:pt x="-16560" y="489383"/>
                  <a:pt x="17040" y="471002"/>
                  <a:pt x="0" y="329166"/>
                </a:cubicBezTo>
                <a:cubicBezTo>
                  <a:pt x="-17040" y="187330"/>
                  <a:pt x="28431" y="79750"/>
                  <a:pt x="0" y="0"/>
                </a:cubicBezTo>
                <a:close/>
              </a:path>
            </a:pathLst>
          </a:custGeom>
          <a:ln w="31750">
            <a:noFill/>
            <a:extLst>
              <a:ext uri="{C807C97D-BFC1-408E-A445-0C87EB9F89A2}">
                <ask:lineSketchStyleProps xmlns:ask="http://schemas.microsoft.com/office/drawing/2018/sketchyshapes" sd="1219033472">
                  <a:prstGeom prst="rect">
                    <a:avLst/>
                  </a:prstGeom>
                  <ask:type>
                    <ask:lineSketchScribble/>
                  </ask:type>
                </ask:lineSketchStyleProps>
              </a:ext>
            </a:extLst>
          </a:ln>
        </p:spPr>
        <p:txBody>
          <a:bodyPr lIns="0" rIns="0"/>
          <a:lstStyle>
            <a:lvl1pPr marL="0" indent="0" algn="l" defTabSz="457200" rtl="0" eaLnBrk="0" fontAlgn="base" hangingPunct="0">
              <a:spcBef>
                <a:spcPct val="20000"/>
              </a:spcBef>
              <a:spcAft>
                <a:spcPct val="0"/>
              </a:spcAft>
              <a:buFont typeface="Arial" charset="0"/>
              <a:buNone/>
              <a:defRPr sz="2400" b="1" i="0" kern="1200" baseline="0">
                <a:solidFill>
                  <a:schemeClr val="accent4"/>
                </a:solidFill>
                <a:latin typeface="Calibri" charset="0"/>
                <a:ea typeface="Calibri" charset="0"/>
                <a:cs typeface="Calibri" charset="0"/>
              </a:defRPr>
            </a:lvl1pPr>
            <a:lvl2pPr marL="7938" indent="0" algn="l" defTabSz="457200" rtl="0" eaLnBrk="0" fontAlgn="base" hangingPunct="0">
              <a:spcBef>
                <a:spcPct val="20000"/>
              </a:spcBef>
              <a:spcAft>
                <a:spcPct val="0"/>
              </a:spcAft>
              <a:buFont typeface="Arial" charset="0"/>
              <a:buNone/>
              <a:tabLst/>
              <a:defRPr sz="2000" b="0" i="0" kern="1200">
                <a:solidFill>
                  <a:schemeClr val="accent4"/>
                </a:solidFill>
                <a:latin typeface="Calibri" charset="0"/>
                <a:ea typeface="Calibri" charset="0"/>
                <a:cs typeface="Calibri" charset="0"/>
              </a:defRPr>
            </a:lvl2pPr>
            <a:lvl3pPr marL="319088" indent="-319088" algn="l" defTabSz="457200" rtl="0" eaLnBrk="0" fontAlgn="base" hangingPunct="0">
              <a:spcBef>
                <a:spcPct val="20000"/>
              </a:spcBef>
              <a:spcAft>
                <a:spcPct val="0"/>
              </a:spcAft>
              <a:buFont typeface="Arial" charset="0"/>
              <a:buChar char="•"/>
              <a:tabLst/>
              <a:defRPr sz="2000" b="0" i="0" kern="1200">
                <a:solidFill>
                  <a:schemeClr val="accent4"/>
                </a:solidFill>
                <a:latin typeface="Calibri" charset="0"/>
                <a:ea typeface="Calibri" charset="0"/>
                <a:cs typeface="Calibri" charset="0"/>
              </a:defRPr>
            </a:lvl3pPr>
            <a:lvl4pPr marL="760413" indent="-403225" algn="l" defTabSz="457200" rtl="0" eaLnBrk="0" fontAlgn="base" hangingPunct="0">
              <a:spcBef>
                <a:spcPct val="20000"/>
              </a:spcBef>
              <a:spcAft>
                <a:spcPct val="0"/>
              </a:spcAft>
              <a:buFont typeface="Calibri" panose="020F0502020204030204" pitchFamily="34" charset="0"/>
              <a:buChar char="–"/>
              <a:tabLst/>
              <a:defRPr sz="2000" b="0" i="0" kern="1200">
                <a:solidFill>
                  <a:schemeClr val="accent4"/>
                </a:solidFill>
                <a:latin typeface="Calibri" charset="0"/>
                <a:ea typeface="Calibri" charset="0"/>
                <a:cs typeface="Calibri" charset="0"/>
              </a:defRPr>
            </a:lvl4pPr>
            <a:lvl5pPr marL="1155700" indent="-395288" algn="l" defTabSz="457200" rtl="0" eaLnBrk="0" fontAlgn="base" hangingPunct="0">
              <a:spcBef>
                <a:spcPct val="20000"/>
              </a:spcBef>
              <a:spcAft>
                <a:spcPct val="0"/>
              </a:spcAft>
              <a:buFont typeface="Arial" charset="0"/>
              <a:buChar char="•"/>
              <a:tabLst/>
              <a:defRPr sz="2000" b="0" i="0" kern="1200">
                <a:solidFill>
                  <a:schemeClr val="accent4"/>
                </a:solidFill>
                <a:latin typeface="Calibri" charset="0"/>
                <a:ea typeface="Calibri" charset="0"/>
                <a:cs typeface="Calibri"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AU" sz="1800" dirty="0"/>
          </a:p>
        </p:txBody>
      </p:sp>
      <p:sp>
        <p:nvSpPr>
          <p:cNvPr id="18" name="Content Placeholder 2">
            <a:extLst>
              <a:ext uri="{FF2B5EF4-FFF2-40B4-BE49-F238E27FC236}">
                <a16:creationId xmlns:a16="http://schemas.microsoft.com/office/drawing/2014/main" id="{1CFD4BA9-F1E0-4B66-B181-058F1099EDCB}"/>
              </a:ext>
            </a:extLst>
          </p:cNvPr>
          <p:cNvSpPr txBox="1">
            <a:spLocks/>
          </p:cNvSpPr>
          <p:nvPr/>
        </p:nvSpPr>
        <p:spPr>
          <a:xfrm>
            <a:off x="1978628" y="3121700"/>
            <a:ext cx="8219891" cy="1094213"/>
          </a:xfrm>
          <a:custGeom>
            <a:avLst/>
            <a:gdLst>
              <a:gd name="connsiteX0" fmla="*/ 0 w 8219891"/>
              <a:gd name="connsiteY0" fmla="*/ 0 h 1094213"/>
              <a:gd name="connsiteX1" fmla="*/ 669334 w 8219891"/>
              <a:gd name="connsiteY1" fmla="*/ 0 h 1094213"/>
              <a:gd name="connsiteX2" fmla="*/ 1420867 w 8219891"/>
              <a:gd name="connsiteY2" fmla="*/ 0 h 1094213"/>
              <a:gd name="connsiteX3" fmla="*/ 1843604 w 8219891"/>
              <a:gd name="connsiteY3" fmla="*/ 0 h 1094213"/>
              <a:gd name="connsiteX4" fmla="*/ 2512938 w 8219891"/>
              <a:gd name="connsiteY4" fmla="*/ 0 h 1094213"/>
              <a:gd name="connsiteX5" fmla="*/ 2935675 w 8219891"/>
              <a:gd name="connsiteY5" fmla="*/ 0 h 1094213"/>
              <a:gd name="connsiteX6" fmla="*/ 3522810 w 8219891"/>
              <a:gd name="connsiteY6" fmla="*/ 0 h 1094213"/>
              <a:gd name="connsiteX7" fmla="*/ 4192144 w 8219891"/>
              <a:gd name="connsiteY7" fmla="*/ 0 h 1094213"/>
              <a:gd name="connsiteX8" fmla="*/ 4532683 w 8219891"/>
              <a:gd name="connsiteY8" fmla="*/ 0 h 1094213"/>
              <a:gd name="connsiteX9" fmla="*/ 4873221 w 8219891"/>
              <a:gd name="connsiteY9" fmla="*/ 0 h 1094213"/>
              <a:gd name="connsiteX10" fmla="*/ 5624754 w 8219891"/>
              <a:gd name="connsiteY10" fmla="*/ 0 h 1094213"/>
              <a:gd name="connsiteX11" fmla="*/ 6211889 w 8219891"/>
              <a:gd name="connsiteY11" fmla="*/ 0 h 1094213"/>
              <a:gd name="connsiteX12" fmla="*/ 6552427 w 8219891"/>
              <a:gd name="connsiteY12" fmla="*/ 0 h 1094213"/>
              <a:gd name="connsiteX13" fmla="*/ 7139562 w 8219891"/>
              <a:gd name="connsiteY13" fmla="*/ 0 h 1094213"/>
              <a:gd name="connsiteX14" fmla="*/ 8219891 w 8219891"/>
              <a:gd name="connsiteY14" fmla="*/ 0 h 1094213"/>
              <a:gd name="connsiteX15" fmla="*/ 8219891 w 8219891"/>
              <a:gd name="connsiteY15" fmla="*/ 536164 h 1094213"/>
              <a:gd name="connsiteX16" fmla="*/ 8219891 w 8219891"/>
              <a:gd name="connsiteY16" fmla="*/ 1094213 h 1094213"/>
              <a:gd name="connsiteX17" fmla="*/ 7879353 w 8219891"/>
              <a:gd name="connsiteY17" fmla="*/ 1094213 h 1094213"/>
              <a:gd name="connsiteX18" fmla="*/ 7127820 w 8219891"/>
              <a:gd name="connsiteY18" fmla="*/ 1094213 h 1094213"/>
              <a:gd name="connsiteX19" fmla="*/ 6458486 w 8219891"/>
              <a:gd name="connsiteY19" fmla="*/ 1094213 h 1094213"/>
              <a:gd name="connsiteX20" fmla="*/ 5789152 w 8219891"/>
              <a:gd name="connsiteY20" fmla="*/ 1094213 h 1094213"/>
              <a:gd name="connsiteX21" fmla="*/ 5119818 w 8219891"/>
              <a:gd name="connsiteY21" fmla="*/ 1094213 h 1094213"/>
              <a:gd name="connsiteX22" fmla="*/ 4697081 w 8219891"/>
              <a:gd name="connsiteY22" fmla="*/ 1094213 h 1094213"/>
              <a:gd name="connsiteX23" fmla="*/ 3945548 w 8219891"/>
              <a:gd name="connsiteY23" fmla="*/ 1094213 h 1094213"/>
              <a:gd name="connsiteX24" fmla="*/ 3358413 w 8219891"/>
              <a:gd name="connsiteY24" fmla="*/ 1094213 h 1094213"/>
              <a:gd name="connsiteX25" fmla="*/ 3017874 w 8219891"/>
              <a:gd name="connsiteY25" fmla="*/ 1094213 h 1094213"/>
              <a:gd name="connsiteX26" fmla="*/ 2430739 w 8219891"/>
              <a:gd name="connsiteY26" fmla="*/ 1094213 h 1094213"/>
              <a:gd name="connsiteX27" fmla="*/ 1925803 w 8219891"/>
              <a:gd name="connsiteY27" fmla="*/ 1094213 h 1094213"/>
              <a:gd name="connsiteX28" fmla="*/ 1420867 w 8219891"/>
              <a:gd name="connsiteY28" fmla="*/ 1094213 h 1094213"/>
              <a:gd name="connsiteX29" fmla="*/ 915931 w 8219891"/>
              <a:gd name="connsiteY29" fmla="*/ 1094213 h 1094213"/>
              <a:gd name="connsiteX30" fmla="*/ 0 w 8219891"/>
              <a:gd name="connsiteY30" fmla="*/ 1094213 h 1094213"/>
              <a:gd name="connsiteX31" fmla="*/ 0 w 8219891"/>
              <a:gd name="connsiteY31" fmla="*/ 536164 h 1094213"/>
              <a:gd name="connsiteX32" fmla="*/ 0 w 8219891"/>
              <a:gd name="connsiteY32" fmla="*/ 0 h 109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8219891" h="1094213" fill="none" extrusionOk="0">
                <a:moveTo>
                  <a:pt x="0" y="0"/>
                </a:moveTo>
                <a:cubicBezTo>
                  <a:pt x="145120" y="-17728"/>
                  <a:pt x="441861" y="7746"/>
                  <a:pt x="669334" y="0"/>
                </a:cubicBezTo>
                <a:cubicBezTo>
                  <a:pt x="896807" y="-7746"/>
                  <a:pt x="1144580" y="7889"/>
                  <a:pt x="1420867" y="0"/>
                </a:cubicBezTo>
                <a:cubicBezTo>
                  <a:pt x="1697154" y="-7889"/>
                  <a:pt x="1733979" y="18972"/>
                  <a:pt x="1843604" y="0"/>
                </a:cubicBezTo>
                <a:cubicBezTo>
                  <a:pt x="1953229" y="-18972"/>
                  <a:pt x="2179054" y="51199"/>
                  <a:pt x="2512938" y="0"/>
                </a:cubicBezTo>
                <a:cubicBezTo>
                  <a:pt x="2846822" y="-51199"/>
                  <a:pt x="2776312" y="3544"/>
                  <a:pt x="2935675" y="0"/>
                </a:cubicBezTo>
                <a:cubicBezTo>
                  <a:pt x="3095038" y="-3544"/>
                  <a:pt x="3234460" y="30310"/>
                  <a:pt x="3522810" y="0"/>
                </a:cubicBezTo>
                <a:cubicBezTo>
                  <a:pt x="3811161" y="-30310"/>
                  <a:pt x="3920321" y="3428"/>
                  <a:pt x="4192144" y="0"/>
                </a:cubicBezTo>
                <a:cubicBezTo>
                  <a:pt x="4463967" y="-3428"/>
                  <a:pt x="4369803" y="12230"/>
                  <a:pt x="4532683" y="0"/>
                </a:cubicBezTo>
                <a:cubicBezTo>
                  <a:pt x="4695563" y="-12230"/>
                  <a:pt x="4708050" y="11311"/>
                  <a:pt x="4873221" y="0"/>
                </a:cubicBezTo>
                <a:cubicBezTo>
                  <a:pt x="5038392" y="-11311"/>
                  <a:pt x="5319768" y="73730"/>
                  <a:pt x="5624754" y="0"/>
                </a:cubicBezTo>
                <a:cubicBezTo>
                  <a:pt x="5929740" y="-73730"/>
                  <a:pt x="5925195" y="59719"/>
                  <a:pt x="6211889" y="0"/>
                </a:cubicBezTo>
                <a:cubicBezTo>
                  <a:pt x="6498584" y="-59719"/>
                  <a:pt x="6399184" y="16268"/>
                  <a:pt x="6552427" y="0"/>
                </a:cubicBezTo>
                <a:cubicBezTo>
                  <a:pt x="6705670" y="-16268"/>
                  <a:pt x="6862223" y="50364"/>
                  <a:pt x="7139562" y="0"/>
                </a:cubicBezTo>
                <a:cubicBezTo>
                  <a:pt x="7416901" y="-50364"/>
                  <a:pt x="7912322" y="102801"/>
                  <a:pt x="8219891" y="0"/>
                </a:cubicBezTo>
                <a:cubicBezTo>
                  <a:pt x="8256151" y="239373"/>
                  <a:pt x="8202200" y="317995"/>
                  <a:pt x="8219891" y="536164"/>
                </a:cubicBezTo>
                <a:cubicBezTo>
                  <a:pt x="8237582" y="754333"/>
                  <a:pt x="8184069" y="909400"/>
                  <a:pt x="8219891" y="1094213"/>
                </a:cubicBezTo>
                <a:cubicBezTo>
                  <a:pt x="8117370" y="1098915"/>
                  <a:pt x="8033079" y="1061088"/>
                  <a:pt x="7879353" y="1094213"/>
                </a:cubicBezTo>
                <a:cubicBezTo>
                  <a:pt x="7725627" y="1127338"/>
                  <a:pt x="7472322" y="1017161"/>
                  <a:pt x="7127820" y="1094213"/>
                </a:cubicBezTo>
                <a:cubicBezTo>
                  <a:pt x="6783318" y="1171265"/>
                  <a:pt x="6666172" y="1038228"/>
                  <a:pt x="6458486" y="1094213"/>
                </a:cubicBezTo>
                <a:cubicBezTo>
                  <a:pt x="6250800" y="1150198"/>
                  <a:pt x="6100042" y="1073229"/>
                  <a:pt x="5789152" y="1094213"/>
                </a:cubicBezTo>
                <a:cubicBezTo>
                  <a:pt x="5478262" y="1115197"/>
                  <a:pt x="5348682" y="1077882"/>
                  <a:pt x="5119818" y="1094213"/>
                </a:cubicBezTo>
                <a:cubicBezTo>
                  <a:pt x="4890954" y="1110544"/>
                  <a:pt x="4863290" y="1052964"/>
                  <a:pt x="4697081" y="1094213"/>
                </a:cubicBezTo>
                <a:cubicBezTo>
                  <a:pt x="4530872" y="1135462"/>
                  <a:pt x="4190808" y="1038210"/>
                  <a:pt x="3945548" y="1094213"/>
                </a:cubicBezTo>
                <a:cubicBezTo>
                  <a:pt x="3700288" y="1150216"/>
                  <a:pt x="3574570" y="1031031"/>
                  <a:pt x="3358413" y="1094213"/>
                </a:cubicBezTo>
                <a:cubicBezTo>
                  <a:pt x="3142257" y="1157395"/>
                  <a:pt x="3161496" y="1092052"/>
                  <a:pt x="3017874" y="1094213"/>
                </a:cubicBezTo>
                <a:cubicBezTo>
                  <a:pt x="2874252" y="1096374"/>
                  <a:pt x="2617593" y="1059298"/>
                  <a:pt x="2430739" y="1094213"/>
                </a:cubicBezTo>
                <a:cubicBezTo>
                  <a:pt x="2243886" y="1129128"/>
                  <a:pt x="2107011" y="1075355"/>
                  <a:pt x="1925803" y="1094213"/>
                </a:cubicBezTo>
                <a:cubicBezTo>
                  <a:pt x="1744595" y="1113071"/>
                  <a:pt x="1630645" y="1088143"/>
                  <a:pt x="1420867" y="1094213"/>
                </a:cubicBezTo>
                <a:cubicBezTo>
                  <a:pt x="1211089" y="1100283"/>
                  <a:pt x="1091202" y="1072455"/>
                  <a:pt x="915931" y="1094213"/>
                </a:cubicBezTo>
                <a:cubicBezTo>
                  <a:pt x="740660" y="1115971"/>
                  <a:pt x="433673" y="1042067"/>
                  <a:pt x="0" y="1094213"/>
                </a:cubicBezTo>
                <a:cubicBezTo>
                  <a:pt x="-38363" y="945679"/>
                  <a:pt x="63608" y="797131"/>
                  <a:pt x="0" y="536164"/>
                </a:cubicBezTo>
                <a:cubicBezTo>
                  <a:pt x="-63608" y="275197"/>
                  <a:pt x="21782" y="216990"/>
                  <a:pt x="0" y="0"/>
                </a:cubicBezTo>
                <a:close/>
              </a:path>
              <a:path w="8219891" h="1094213" stroke="0" extrusionOk="0">
                <a:moveTo>
                  <a:pt x="0" y="0"/>
                </a:moveTo>
                <a:cubicBezTo>
                  <a:pt x="245527" y="-7567"/>
                  <a:pt x="318411" y="23727"/>
                  <a:pt x="504936" y="0"/>
                </a:cubicBezTo>
                <a:cubicBezTo>
                  <a:pt x="691461" y="-23727"/>
                  <a:pt x="679195" y="14195"/>
                  <a:pt x="845475" y="0"/>
                </a:cubicBezTo>
                <a:cubicBezTo>
                  <a:pt x="1011755" y="-14195"/>
                  <a:pt x="1284628" y="79948"/>
                  <a:pt x="1597007" y="0"/>
                </a:cubicBezTo>
                <a:cubicBezTo>
                  <a:pt x="1909386" y="-79948"/>
                  <a:pt x="1936615" y="25544"/>
                  <a:pt x="2101944" y="0"/>
                </a:cubicBezTo>
                <a:cubicBezTo>
                  <a:pt x="2267273" y="-25544"/>
                  <a:pt x="2441636" y="30101"/>
                  <a:pt x="2606880" y="0"/>
                </a:cubicBezTo>
                <a:cubicBezTo>
                  <a:pt x="2772124" y="-30101"/>
                  <a:pt x="3154879" y="3481"/>
                  <a:pt x="3358413" y="0"/>
                </a:cubicBezTo>
                <a:cubicBezTo>
                  <a:pt x="3561947" y="-3481"/>
                  <a:pt x="3604407" y="42366"/>
                  <a:pt x="3781150" y="0"/>
                </a:cubicBezTo>
                <a:cubicBezTo>
                  <a:pt x="3957893" y="-42366"/>
                  <a:pt x="4263512" y="32256"/>
                  <a:pt x="4532683" y="0"/>
                </a:cubicBezTo>
                <a:cubicBezTo>
                  <a:pt x="4801854" y="-32256"/>
                  <a:pt x="5115104" y="28842"/>
                  <a:pt x="5284216" y="0"/>
                </a:cubicBezTo>
                <a:cubicBezTo>
                  <a:pt x="5453328" y="-28842"/>
                  <a:pt x="5752539" y="35870"/>
                  <a:pt x="5871351" y="0"/>
                </a:cubicBezTo>
                <a:cubicBezTo>
                  <a:pt x="5990164" y="-35870"/>
                  <a:pt x="6389809" y="81506"/>
                  <a:pt x="6622884" y="0"/>
                </a:cubicBezTo>
                <a:cubicBezTo>
                  <a:pt x="6855959" y="-81506"/>
                  <a:pt x="6927257" y="51193"/>
                  <a:pt x="7127820" y="0"/>
                </a:cubicBezTo>
                <a:cubicBezTo>
                  <a:pt x="7328383" y="-51193"/>
                  <a:pt x="7510066" y="54053"/>
                  <a:pt x="7632756" y="0"/>
                </a:cubicBezTo>
                <a:cubicBezTo>
                  <a:pt x="7755446" y="-54053"/>
                  <a:pt x="8069291" y="54796"/>
                  <a:pt x="8219891" y="0"/>
                </a:cubicBezTo>
                <a:cubicBezTo>
                  <a:pt x="8274584" y="205685"/>
                  <a:pt x="8217052" y="348082"/>
                  <a:pt x="8219891" y="536164"/>
                </a:cubicBezTo>
                <a:cubicBezTo>
                  <a:pt x="8222730" y="724246"/>
                  <a:pt x="8206187" y="850068"/>
                  <a:pt x="8219891" y="1094213"/>
                </a:cubicBezTo>
                <a:cubicBezTo>
                  <a:pt x="7972098" y="1158531"/>
                  <a:pt x="7817282" y="1041251"/>
                  <a:pt x="7550557" y="1094213"/>
                </a:cubicBezTo>
                <a:cubicBezTo>
                  <a:pt x="7283832" y="1147175"/>
                  <a:pt x="7113475" y="1027006"/>
                  <a:pt x="6963422" y="1094213"/>
                </a:cubicBezTo>
                <a:cubicBezTo>
                  <a:pt x="6813369" y="1161420"/>
                  <a:pt x="6709266" y="1091804"/>
                  <a:pt x="6622884" y="1094213"/>
                </a:cubicBezTo>
                <a:cubicBezTo>
                  <a:pt x="6536502" y="1096622"/>
                  <a:pt x="6310644" y="1046911"/>
                  <a:pt x="6200146" y="1094213"/>
                </a:cubicBezTo>
                <a:cubicBezTo>
                  <a:pt x="6089648" y="1141515"/>
                  <a:pt x="5689536" y="1046087"/>
                  <a:pt x="5448613" y="1094213"/>
                </a:cubicBezTo>
                <a:cubicBezTo>
                  <a:pt x="5207690" y="1142339"/>
                  <a:pt x="5077359" y="1080227"/>
                  <a:pt x="4861478" y="1094213"/>
                </a:cubicBezTo>
                <a:cubicBezTo>
                  <a:pt x="4645597" y="1108199"/>
                  <a:pt x="4631259" y="1080812"/>
                  <a:pt x="4438741" y="1094213"/>
                </a:cubicBezTo>
                <a:cubicBezTo>
                  <a:pt x="4246223" y="1107614"/>
                  <a:pt x="4094691" y="1077917"/>
                  <a:pt x="3851606" y="1094213"/>
                </a:cubicBezTo>
                <a:cubicBezTo>
                  <a:pt x="3608521" y="1110509"/>
                  <a:pt x="3649583" y="1069562"/>
                  <a:pt x="3511068" y="1094213"/>
                </a:cubicBezTo>
                <a:cubicBezTo>
                  <a:pt x="3372553" y="1118864"/>
                  <a:pt x="3331216" y="1085391"/>
                  <a:pt x="3170529" y="1094213"/>
                </a:cubicBezTo>
                <a:cubicBezTo>
                  <a:pt x="3009842" y="1103035"/>
                  <a:pt x="2792141" y="1029893"/>
                  <a:pt x="2583394" y="1094213"/>
                </a:cubicBezTo>
                <a:cubicBezTo>
                  <a:pt x="2374647" y="1158533"/>
                  <a:pt x="2301070" y="1065985"/>
                  <a:pt x="2160657" y="1094213"/>
                </a:cubicBezTo>
                <a:cubicBezTo>
                  <a:pt x="2020244" y="1122441"/>
                  <a:pt x="1753048" y="1088306"/>
                  <a:pt x="1491323" y="1094213"/>
                </a:cubicBezTo>
                <a:cubicBezTo>
                  <a:pt x="1229598" y="1100120"/>
                  <a:pt x="1168344" y="1047087"/>
                  <a:pt x="1068586" y="1094213"/>
                </a:cubicBezTo>
                <a:cubicBezTo>
                  <a:pt x="968828" y="1141339"/>
                  <a:pt x="383759" y="1055007"/>
                  <a:pt x="0" y="1094213"/>
                </a:cubicBezTo>
                <a:cubicBezTo>
                  <a:pt x="-27196" y="870801"/>
                  <a:pt x="11229" y="719820"/>
                  <a:pt x="0" y="579933"/>
                </a:cubicBezTo>
                <a:cubicBezTo>
                  <a:pt x="-11229" y="440046"/>
                  <a:pt x="34460" y="254068"/>
                  <a:pt x="0" y="0"/>
                </a:cubicBezTo>
                <a:close/>
              </a:path>
            </a:pathLst>
          </a:custGeom>
          <a:ln w="31750">
            <a:noFill/>
            <a:extLst>
              <a:ext uri="{C807C97D-BFC1-408E-A445-0C87EB9F89A2}">
                <ask:lineSketchStyleProps xmlns:ask="http://schemas.microsoft.com/office/drawing/2018/sketchyshapes" sd="1219033472">
                  <a:prstGeom prst="rect">
                    <a:avLst/>
                  </a:prstGeom>
                  <ask:type>
                    <ask:lineSketchScribble/>
                  </ask:type>
                </ask:lineSketchStyleProps>
              </a:ext>
            </a:extLst>
          </a:ln>
        </p:spPr>
        <p:txBody>
          <a:bodyPr lIns="0" rIns="0"/>
          <a:lstStyle>
            <a:lvl1pPr marL="0" indent="0" algn="l" defTabSz="457200" rtl="0" eaLnBrk="0" fontAlgn="base" hangingPunct="0">
              <a:spcBef>
                <a:spcPct val="20000"/>
              </a:spcBef>
              <a:spcAft>
                <a:spcPct val="0"/>
              </a:spcAft>
              <a:buFont typeface="Arial" charset="0"/>
              <a:buNone/>
              <a:defRPr sz="2400" b="1" i="0" kern="1200" baseline="0">
                <a:solidFill>
                  <a:schemeClr val="accent4"/>
                </a:solidFill>
                <a:latin typeface="Calibri" charset="0"/>
                <a:ea typeface="Calibri" charset="0"/>
                <a:cs typeface="Calibri" charset="0"/>
              </a:defRPr>
            </a:lvl1pPr>
            <a:lvl2pPr marL="7938" indent="0" algn="l" defTabSz="457200" rtl="0" eaLnBrk="0" fontAlgn="base" hangingPunct="0">
              <a:spcBef>
                <a:spcPct val="20000"/>
              </a:spcBef>
              <a:spcAft>
                <a:spcPct val="0"/>
              </a:spcAft>
              <a:buFont typeface="Arial" charset="0"/>
              <a:buNone/>
              <a:tabLst/>
              <a:defRPr sz="2000" b="0" i="0" kern="1200">
                <a:solidFill>
                  <a:schemeClr val="accent4"/>
                </a:solidFill>
                <a:latin typeface="Calibri" charset="0"/>
                <a:ea typeface="Calibri" charset="0"/>
                <a:cs typeface="Calibri" charset="0"/>
              </a:defRPr>
            </a:lvl2pPr>
            <a:lvl3pPr marL="319088" indent="-319088" algn="l" defTabSz="457200" rtl="0" eaLnBrk="0" fontAlgn="base" hangingPunct="0">
              <a:spcBef>
                <a:spcPct val="20000"/>
              </a:spcBef>
              <a:spcAft>
                <a:spcPct val="0"/>
              </a:spcAft>
              <a:buFont typeface="Arial" charset="0"/>
              <a:buChar char="•"/>
              <a:tabLst/>
              <a:defRPr sz="2000" b="0" i="0" kern="1200">
                <a:solidFill>
                  <a:schemeClr val="accent4"/>
                </a:solidFill>
                <a:latin typeface="Calibri" charset="0"/>
                <a:ea typeface="Calibri" charset="0"/>
                <a:cs typeface="Calibri" charset="0"/>
              </a:defRPr>
            </a:lvl3pPr>
            <a:lvl4pPr marL="760413" indent="-403225" algn="l" defTabSz="457200" rtl="0" eaLnBrk="0" fontAlgn="base" hangingPunct="0">
              <a:spcBef>
                <a:spcPct val="20000"/>
              </a:spcBef>
              <a:spcAft>
                <a:spcPct val="0"/>
              </a:spcAft>
              <a:buFont typeface="Calibri" panose="020F0502020204030204" pitchFamily="34" charset="0"/>
              <a:buChar char="–"/>
              <a:tabLst/>
              <a:defRPr sz="2000" b="0" i="0" kern="1200">
                <a:solidFill>
                  <a:schemeClr val="accent4"/>
                </a:solidFill>
                <a:latin typeface="Calibri" charset="0"/>
                <a:ea typeface="Calibri" charset="0"/>
                <a:cs typeface="Calibri" charset="0"/>
              </a:defRPr>
            </a:lvl4pPr>
            <a:lvl5pPr marL="1155700" indent="-395288" algn="l" defTabSz="457200" rtl="0" eaLnBrk="0" fontAlgn="base" hangingPunct="0">
              <a:spcBef>
                <a:spcPct val="20000"/>
              </a:spcBef>
              <a:spcAft>
                <a:spcPct val="0"/>
              </a:spcAft>
              <a:buFont typeface="Arial" charset="0"/>
              <a:buChar char="•"/>
              <a:tabLst/>
              <a:defRPr sz="2000" b="0" i="0" kern="1200">
                <a:solidFill>
                  <a:schemeClr val="accent4"/>
                </a:solidFill>
                <a:latin typeface="Calibri" charset="0"/>
                <a:ea typeface="Calibri" charset="0"/>
                <a:cs typeface="Calibri"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indent="-285750">
              <a:buFont typeface="Arial" panose="020B0604020202020204" pitchFamily="34" charset="0"/>
              <a:buChar char="•"/>
            </a:pPr>
            <a:endParaRPr lang="en-AU" sz="1800" b="0" dirty="0"/>
          </a:p>
        </p:txBody>
      </p:sp>
    </p:spTree>
    <p:extLst>
      <p:ext uri="{BB962C8B-B14F-4D97-AF65-F5344CB8AC3E}">
        <p14:creationId xmlns:p14="http://schemas.microsoft.com/office/powerpoint/2010/main" val="2971645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5400" y="796637"/>
            <a:ext cx="8223194" cy="462679"/>
          </a:xfrm>
        </p:spPr>
        <p:txBody>
          <a:bodyPr/>
          <a:lstStyle/>
          <a:p>
            <a:r>
              <a:rPr lang="en-AU" dirty="0"/>
              <a:t>Telephone</a:t>
            </a:r>
          </a:p>
        </p:txBody>
      </p:sp>
      <p:sp>
        <p:nvSpPr>
          <p:cNvPr id="3" name="Content Placeholder 2"/>
          <p:cNvSpPr>
            <a:spLocks noGrp="1"/>
          </p:cNvSpPr>
          <p:nvPr>
            <p:ph idx="1"/>
          </p:nvPr>
        </p:nvSpPr>
        <p:spPr>
          <a:xfrm>
            <a:off x="733050" y="1478183"/>
            <a:ext cx="10187486" cy="2742905"/>
          </a:xfrm>
          <a:custGeom>
            <a:avLst/>
            <a:gdLst>
              <a:gd name="connsiteX0" fmla="*/ 0 w 10187486"/>
              <a:gd name="connsiteY0" fmla="*/ 0 h 2742905"/>
              <a:gd name="connsiteX1" fmla="*/ 599264 w 10187486"/>
              <a:gd name="connsiteY1" fmla="*/ 0 h 2742905"/>
              <a:gd name="connsiteX2" fmla="*/ 1096653 w 10187486"/>
              <a:gd name="connsiteY2" fmla="*/ 0 h 2742905"/>
              <a:gd name="connsiteX3" fmla="*/ 1695917 w 10187486"/>
              <a:gd name="connsiteY3" fmla="*/ 0 h 2742905"/>
              <a:gd name="connsiteX4" fmla="*/ 2397056 w 10187486"/>
              <a:gd name="connsiteY4" fmla="*/ 0 h 2742905"/>
              <a:gd name="connsiteX5" fmla="*/ 3098194 w 10187486"/>
              <a:gd name="connsiteY5" fmla="*/ 0 h 2742905"/>
              <a:gd name="connsiteX6" fmla="*/ 3799333 w 10187486"/>
              <a:gd name="connsiteY6" fmla="*/ 0 h 2742905"/>
              <a:gd name="connsiteX7" fmla="*/ 4602347 w 10187486"/>
              <a:gd name="connsiteY7" fmla="*/ 0 h 2742905"/>
              <a:gd name="connsiteX8" fmla="*/ 5201610 w 10187486"/>
              <a:gd name="connsiteY8" fmla="*/ 0 h 2742905"/>
              <a:gd name="connsiteX9" fmla="*/ 5902749 w 10187486"/>
              <a:gd name="connsiteY9" fmla="*/ 0 h 2742905"/>
              <a:gd name="connsiteX10" fmla="*/ 6502013 w 10187486"/>
              <a:gd name="connsiteY10" fmla="*/ 0 h 2742905"/>
              <a:gd name="connsiteX11" fmla="*/ 7101277 w 10187486"/>
              <a:gd name="connsiteY11" fmla="*/ 0 h 2742905"/>
              <a:gd name="connsiteX12" fmla="*/ 7700541 w 10187486"/>
              <a:gd name="connsiteY12" fmla="*/ 0 h 2742905"/>
              <a:gd name="connsiteX13" fmla="*/ 7994180 w 10187486"/>
              <a:gd name="connsiteY13" fmla="*/ 0 h 2742905"/>
              <a:gd name="connsiteX14" fmla="*/ 8695319 w 10187486"/>
              <a:gd name="connsiteY14" fmla="*/ 0 h 2742905"/>
              <a:gd name="connsiteX15" fmla="*/ 8988958 w 10187486"/>
              <a:gd name="connsiteY15" fmla="*/ 0 h 2742905"/>
              <a:gd name="connsiteX16" fmla="*/ 9588222 w 10187486"/>
              <a:gd name="connsiteY16" fmla="*/ 0 h 2742905"/>
              <a:gd name="connsiteX17" fmla="*/ 10187486 w 10187486"/>
              <a:gd name="connsiteY17" fmla="*/ 0 h 2742905"/>
              <a:gd name="connsiteX18" fmla="*/ 10187486 w 10187486"/>
              <a:gd name="connsiteY18" fmla="*/ 603439 h 2742905"/>
              <a:gd name="connsiteX19" fmla="*/ 10187486 w 10187486"/>
              <a:gd name="connsiteY19" fmla="*/ 1069733 h 2742905"/>
              <a:gd name="connsiteX20" fmla="*/ 10187486 w 10187486"/>
              <a:gd name="connsiteY20" fmla="*/ 1563456 h 2742905"/>
              <a:gd name="connsiteX21" fmla="*/ 10187486 w 10187486"/>
              <a:gd name="connsiteY21" fmla="*/ 2057179 h 2742905"/>
              <a:gd name="connsiteX22" fmla="*/ 10187486 w 10187486"/>
              <a:gd name="connsiteY22" fmla="*/ 2742905 h 2742905"/>
              <a:gd name="connsiteX23" fmla="*/ 9588222 w 10187486"/>
              <a:gd name="connsiteY23" fmla="*/ 2742905 h 2742905"/>
              <a:gd name="connsiteX24" fmla="*/ 8785209 w 10187486"/>
              <a:gd name="connsiteY24" fmla="*/ 2742905 h 2742905"/>
              <a:gd name="connsiteX25" fmla="*/ 8185945 w 10187486"/>
              <a:gd name="connsiteY25" fmla="*/ 2742905 h 2742905"/>
              <a:gd name="connsiteX26" fmla="*/ 7382931 w 10187486"/>
              <a:gd name="connsiteY26" fmla="*/ 2742905 h 2742905"/>
              <a:gd name="connsiteX27" fmla="*/ 6783667 w 10187486"/>
              <a:gd name="connsiteY27" fmla="*/ 2742905 h 2742905"/>
              <a:gd name="connsiteX28" fmla="*/ 6082528 w 10187486"/>
              <a:gd name="connsiteY28" fmla="*/ 2742905 h 2742905"/>
              <a:gd name="connsiteX29" fmla="*/ 5788889 w 10187486"/>
              <a:gd name="connsiteY29" fmla="*/ 2742905 h 2742905"/>
              <a:gd name="connsiteX30" fmla="*/ 4985876 w 10187486"/>
              <a:gd name="connsiteY30" fmla="*/ 2742905 h 2742905"/>
              <a:gd name="connsiteX31" fmla="*/ 4488486 w 10187486"/>
              <a:gd name="connsiteY31" fmla="*/ 2742905 h 2742905"/>
              <a:gd name="connsiteX32" fmla="*/ 3787348 w 10187486"/>
              <a:gd name="connsiteY32" fmla="*/ 2742905 h 2742905"/>
              <a:gd name="connsiteX33" fmla="*/ 3493708 w 10187486"/>
              <a:gd name="connsiteY33" fmla="*/ 2742905 h 2742905"/>
              <a:gd name="connsiteX34" fmla="*/ 2690695 w 10187486"/>
              <a:gd name="connsiteY34" fmla="*/ 2742905 h 2742905"/>
              <a:gd name="connsiteX35" fmla="*/ 2193306 w 10187486"/>
              <a:gd name="connsiteY35" fmla="*/ 2742905 h 2742905"/>
              <a:gd name="connsiteX36" fmla="*/ 1594042 w 10187486"/>
              <a:gd name="connsiteY36" fmla="*/ 2742905 h 2742905"/>
              <a:gd name="connsiteX37" fmla="*/ 1198528 w 10187486"/>
              <a:gd name="connsiteY37" fmla="*/ 2742905 h 2742905"/>
              <a:gd name="connsiteX38" fmla="*/ 0 w 10187486"/>
              <a:gd name="connsiteY38" fmla="*/ 2742905 h 2742905"/>
              <a:gd name="connsiteX39" fmla="*/ 0 w 10187486"/>
              <a:gd name="connsiteY39" fmla="*/ 2139466 h 2742905"/>
              <a:gd name="connsiteX40" fmla="*/ 0 w 10187486"/>
              <a:gd name="connsiteY40" fmla="*/ 1590885 h 2742905"/>
              <a:gd name="connsiteX41" fmla="*/ 0 w 10187486"/>
              <a:gd name="connsiteY41" fmla="*/ 1124591 h 2742905"/>
              <a:gd name="connsiteX42" fmla="*/ 0 w 10187486"/>
              <a:gd name="connsiteY42" fmla="*/ 548581 h 2742905"/>
              <a:gd name="connsiteX43" fmla="*/ 0 w 10187486"/>
              <a:gd name="connsiteY43" fmla="*/ 0 h 2742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0187486" h="2742905" fill="none" extrusionOk="0">
                <a:moveTo>
                  <a:pt x="0" y="0"/>
                </a:moveTo>
                <a:cubicBezTo>
                  <a:pt x="173661" y="-37822"/>
                  <a:pt x="406066" y="10608"/>
                  <a:pt x="599264" y="0"/>
                </a:cubicBezTo>
                <a:cubicBezTo>
                  <a:pt x="792462" y="-10608"/>
                  <a:pt x="917698" y="52064"/>
                  <a:pt x="1096653" y="0"/>
                </a:cubicBezTo>
                <a:cubicBezTo>
                  <a:pt x="1275608" y="-52064"/>
                  <a:pt x="1563155" y="68881"/>
                  <a:pt x="1695917" y="0"/>
                </a:cubicBezTo>
                <a:cubicBezTo>
                  <a:pt x="1828679" y="-68881"/>
                  <a:pt x="2175862" y="8809"/>
                  <a:pt x="2397056" y="0"/>
                </a:cubicBezTo>
                <a:cubicBezTo>
                  <a:pt x="2618250" y="-8809"/>
                  <a:pt x="2751673" y="57573"/>
                  <a:pt x="3098194" y="0"/>
                </a:cubicBezTo>
                <a:cubicBezTo>
                  <a:pt x="3444715" y="-57573"/>
                  <a:pt x="3580895" y="70172"/>
                  <a:pt x="3799333" y="0"/>
                </a:cubicBezTo>
                <a:cubicBezTo>
                  <a:pt x="4017771" y="-70172"/>
                  <a:pt x="4319727" y="70649"/>
                  <a:pt x="4602347" y="0"/>
                </a:cubicBezTo>
                <a:cubicBezTo>
                  <a:pt x="4884967" y="-70649"/>
                  <a:pt x="4919386" y="33603"/>
                  <a:pt x="5201610" y="0"/>
                </a:cubicBezTo>
                <a:cubicBezTo>
                  <a:pt x="5483834" y="-33603"/>
                  <a:pt x="5755735" y="30733"/>
                  <a:pt x="5902749" y="0"/>
                </a:cubicBezTo>
                <a:cubicBezTo>
                  <a:pt x="6049763" y="-30733"/>
                  <a:pt x="6224109" y="31910"/>
                  <a:pt x="6502013" y="0"/>
                </a:cubicBezTo>
                <a:cubicBezTo>
                  <a:pt x="6779917" y="-31910"/>
                  <a:pt x="6858084" y="30877"/>
                  <a:pt x="7101277" y="0"/>
                </a:cubicBezTo>
                <a:cubicBezTo>
                  <a:pt x="7344470" y="-30877"/>
                  <a:pt x="7548532" y="5775"/>
                  <a:pt x="7700541" y="0"/>
                </a:cubicBezTo>
                <a:cubicBezTo>
                  <a:pt x="7852550" y="-5775"/>
                  <a:pt x="7877600" y="27544"/>
                  <a:pt x="7994180" y="0"/>
                </a:cubicBezTo>
                <a:cubicBezTo>
                  <a:pt x="8110760" y="-27544"/>
                  <a:pt x="8459494" y="60951"/>
                  <a:pt x="8695319" y="0"/>
                </a:cubicBezTo>
                <a:cubicBezTo>
                  <a:pt x="8931144" y="-60951"/>
                  <a:pt x="8917491" y="24742"/>
                  <a:pt x="8988958" y="0"/>
                </a:cubicBezTo>
                <a:cubicBezTo>
                  <a:pt x="9060425" y="-24742"/>
                  <a:pt x="9302637" y="41489"/>
                  <a:pt x="9588222" y="0"/>
                </a:cubicBezTo>
                <a:cubicBezTo>
                  <a:pt x="9873807" y="-41489"/>
                  <a:pt x="9915828" y="37368"/>
                  <a:pt x="10187486" y="0"/>
                </a:cubicBezTo>
                <a:cubicBezTo>
                  <a:pt x="10204743" y="281653"/>
                  <a:pt x="10121938" y="329688"/>
                  <a:pt x="10187486" y="603439"/>
                </a:cubicBezTo>
                <a:cubicBezTo>
                  <a:pt x="10253034" y="877190"/>
                  <a:pt x="10184120" y="855944"/>
                  <a:pt x="10187486" y="1069733"/>
                </a:cubicBezTo>
                <a:cubicBezTo>
                  <a:pt x="10190852" y="1283522"/>
                  <a:pt x="10152575" y="1352034"/>
                  <a:pt x="10187486" y="1563456"/>
                </a:cubicBezTo>
                <a:cubicBezTo>
                  <a:pt x="10222397" y="1774878"/>
                  <a:pt x="10174896" y="1863357"/>
                  <a:pt x="10187486" y="2057179"/>
                </a:cubicBezTo>
                <a:cubicBezTo>
                  <a:pt x="10200076" y="2251001"/>
                  <a:pt x="10132473" y="2435825"/>
                  <a:pt x="10187486" y="2742905"/>
                </a:cubicBezTo>
                <a:cubicBezTo>
                  <a:pt x="9912194" y="2809858"/>
                  <a:pt x="9715326" y="2680053"/>
                  <a:pt x="9588222" y="2742905"/>
                </a:cubicBezTo>
                <a:cubicBezTo>
                  <a:pt x="9461118" y="2805757"/>
                  <a:pt x="9086709" y="2657339"/>
                  <a:pt x="8785209" y="2742905"/>
                </a:cubicBezTo>
                <a:cubicBezTo>
                  <a:pt x="8483709" y="2828471"/>
                  <a:pt x="8433191" y="2722872"/>
                  <a:pt x="8185945" y="2742905"/>
                </a:cubicBezTo>
                <a:cubicBezTo>
                  <a:pt x="7938699" y="2762938"/>
                  <a:pt x="7776133" y="2660591"/>
                  <a:pt x="7382931" y="2742905"/>
                </a:cubicBezTo>
                <a:cubicBezTo>
                  <a:pt x="6989729" y="2825219"/>
                  <a:pt x="7006303" y="2674411"/>
                  <a:pt x="6783667" y="2742905"/>
                </a:cubicBezTo>
                <a:cubicBezTo>
                  <a:pt x="6561031" y="2811399"/>
                  <a:pt x="6299001" y="2684915"/>
                  <a:pt x="6082528" y="2742905"/>
                </a:cubicBezTo>
                <a:cubicBezTo>
                  <a:pt x="5866055" y="2800895"/>
                  <a:pt x="5852836" y="2725701"/>
                  <a:pt x="5788889" y="2742905"/>
                </a:cubicBezTo>
                <a:cubicBezTo>
                  <a:pt x="5724942" y="2760109"/>
                  <a:pt x="5294163" y="2690778"/>
                  <a:pt x="4985876" y="2742905"/>
                </a:cubicBezTo>
                <a:cubicBezTo>
                  <a:pt x="4677589" y="2795032"/>
                  <a:pt x="4731620" y="2727768"/>
                  <a:pt x="4488486" y="2742905"/>
                </a:cubicBezTo>
                <a:cubicBezTo>
                  <a:pt x="4245352" y="2758042"/>
                  <a:pt x="4101526" y="2729437"/>
                  <a:pt x="3787348" y="2742905"/>
                </a:cubicBezTo>
                <a:cubicBezTo>
                  <a:pt x="3473170" y="2756373"/>
                  <a:pt x="3596111" y="2724749"/>
                  <a:pt x="3493708" y="2742905"/>
                </a:cubicBezTo>
                <a:cubicBezTo>
                  <a:pt x="3391305" y="2761061"/>
                  <a:pt x="2868860" y="2675800"/>
                  <a:pt x="2690695" y="2742905"/>
                </a:cubicBezTo>
                <a:cubicBezTo>
                  <a:pt x="2512530" y="2810010"/>
                  <a:pt x="2346051" y="2712611"/>
                  <a:pt x="2193306" y="2742905"/>
                </a:cubicBezTo>
                <a:cubicBezTo>
                  <a:pt x="2040561" y="2773199"/>
                  <a:pt x="1818996" y="2720364"/>
                  <a:pt x="1594042" y="2742905"/>
                </a:cubicBezTo>
                <a:cubicBezTo>
                  <a:pt x="1369088" y="2765446"/>
                  <a:pt x="1300677" y="2714172"/>
                  <a:pt x="1198528" y="2742905"/>
                </a:cubicBezTo>
                <a:cubicBezTo>
                  <a:pt x="1096379" y="2771638"/>
                  <a:pt x="440546" y="2616688"/>
                  <a:pt x="0" y="2742905"/>
                </a:cubicBezTo>
                <a:cubicBezTo>
                  <a:pt x="-3986" y="2570625"/>
                  <a:pt x="56591" y="2413462"/>
                  <a:pt x="0" y="2139466"/>
                </a:cubicBezTo>
                <a:cubicBezTo>
                  <a:pt x="-56591" y="1865470"/>
                  <a:pt x="40708" y="1741514"/>
                  <a:pt x="0" y="1590885"/>
                </a:cubicBezTo>
                <a:cubicBezTo>
                  <a:pt x="-40708" y="1440256"/>
                  <a:pt x="45516" y="1305097"/>
                  <a:pt x="0" y="1124591"/>
                </a:cubicBezTo>
                <a:cubicBezTo>
                  <a:pt x="-45516" y="944085"/>
                  <a:pt x="12943" y="720317"/>
                  <a:pt x="0" y="548581"/>
                </a:cubicBezTo>
                <a:cubicBezTo>
                  <a:pt x="-12943" y="376845"/>
                  <a:pt x="17441" y="190591"/>
                  <a:pt x="0" y="0"/>
                </a:cubicBezTo>
                <a:close/>
              </a:path>
              <a:path w="10187486" h="2742905" stroke="0" extrusionOk="0">
                <a:moveTo>
                  <a:pt x="0" y="0"/>
                </a:moveTo>
                <a:cubicBezTo>
                  <a:pt x="238933" y="-47370"/>
                  <a:pt x="328750" y="12958"/>
                  <a:pt x="497389" y="0"/>
                </a:cubicBezTo>
                <a:cubicBezTo>
                  <a:pt x="666028" y="-12958"/>
                  <a:pt x="659497" y="25576"/>
                  <a:pt x="791028" y="0"/>
                </a:cubicBezTo>
                <a:cubicBezTo>
                  <a:pt x="922559" y="-25576"/>
                  <a:pt x="1196294" y="42073"/>
                  <a:pt x="1594042" y="0"/>
                </a:cubicBezTo>
                <a:cubicBezTo>
                  <a:pt x="1991790" y="-42073"/>
                  <a:pt x="1902246" y="5897"/>
                  <a:pt x="2091431" y="0"/>
                </a:cubicBezTo>
                <a:cubicBezTo>
                  <a:pt x="2280616" y="-5897"/>
                  <a:pt x="2471707" y="9028"/>
                  <a:pt x="2588820" y="0"/>
                </a:cubicBezTo>
                <a:cubicBezTo>
                  <a:pt x="2705933" y="-9028"/>
                  <a:pt x="3070251" y="87353"/>
                  <a:pt x="3391834" y="0"/>
                </a:cubicBezTo>
                <a:cubicBezTo>
                  <a:pt x="3713417" y="-87353"/>
                  <a:pt x="3682858" y="38203"/>
                  <a:pt x="3787348" y="0"/>
                </a:cubicBezTo>
                <a:cubicBezTo>
                  <a:pt x="3891838" y="-38203"/>
                  <a:pt x="4318275" y="82669"/>
                  <a:pt x="4590361" y="0"/>
                </a:cubicBezTo>
                <a:cubicBezTo>
                  <a:pt x="4862447" y="-82669"/>
                  <a:pt x="5195021" y="4019"/>
                  <a:pt x="5393375" y="0"/>
                </a:cubicBezTo>
                <a:cubicBezTo>
                  <a:pt x="5591729" y="-4019"/>
                  <a:pt x="5865759" y="71900"/>
                  <a:pt x="5992639" y="0"/>
                </a:cubicBezTo>
                <a:cubicBezTo>
                  <a:pt x="6119519" y="-71900"/>
                  <a:pt x="6474810" y="49953"/>
                  <a:pt x="6795652" y="0"/>
                </a:cubicBezTo>
                <a:cubicBezTo>
                  <a:pt x="7116494" y="-49953"/>
                  <a:pt x="7151098" y="59635"/>
                  <a:pt x="7293041" y="0"/>
                </a:cubicBezTo>
                <a:cubicBezTo>
                  <a:pt x="7434984" y="-59635"/>
                  <a:pt x="7667616" y="11112"/>
                  <a:pt x="7790430" y="0"/>
                </a:cubicBezTo>
                <a:cubicBezTo>
                  <a:pt x="7913244" y="-11112"/>
                  <a:pt x="8329749" y="47405"/>
                  <a:pt x="8491569" y="0"/>
                </a:cubicBezTo>
                <a:cubicBezTo>
                  <a:pt x="8653389" y="-47405"/>
                  <a:pt x="8865828" y="48222"/>
                  <a:pt x="8988958" y="0"/>
                </a:cubicBezTo>
                <a:cubicBezTo>
                  <a:pt x="9112088" y="-48222"/>
                  <a:pt x="9610024" y="6769"/>
                  <a:pt x="10187486" y="0"/>
                </a:cubicBezTo>
                <a:cubicBezTo>
                  <a:pt x="10254511" y="139329"/>
                  <a:pt x="10131861" y="437982"/>
                  <a:pt x="10187486" y="603439"/>
                </a:cubicBezTo>
                <a:cubicBezTo>
                  <a:pt x="10243111" y="768896"/>
                  <a:pt x="10180857" y="1010196"/>
                  <a:pt x="10187486" y="1179449"/>
                </a:cubicBezTo>
                <a:cubicBezTo>
                  <a:pt x="10194115" y="1348702"/>
                  <a:pt x="10132734" y="1580156"/>
                  <a:pt x="10187486" y="1755459"/>
                </a:cubicBezTo>
                <a:cubicBezTo>
                  <a:pt x="10242238" y="1930762"/>
                  <a:pt x="10177631" y="2020579"/>
                  <a:pt x="10187486" y="2221753"/>
                </a:cubicBezTo>
                <a:cubicBezTo>
                  <a:pt x="10197341" y="2422927"/>
                  <a:pt x="10130675" y="2617865"/>
                  <a:pt x="10187486" y="2742905"/>
                </a:cubicBezTo>
                <a:cubicBezTo>
                  <a:pt x="10016504" y="2804279"/>
                  <a:pt x="9631526" y="2706060"/>
                  <a:pt x="9486347" y="2742905"/>
                </a:cubicBezTo>
                <a:cubicBezTo>
                  <a:pt x="9341168" y="2779750"/>
                  <a:pt x="9248455" y="2725462"/>
                  <a:pt x="9090833" y="2742905"/>
                </a:cubicBezTo>
                <a:cubicBezTo>
                  <a:pt x="8933211" y="2760348"/>
                  <a:pt x="8719967" y="2674047"/>
                  <a:pt x="8491569" y="2742905"/>
                </a:cubicBezTo>
                <a:cubicBezTo>
                  <a:pt x="8263171" y="2811763"/>
                  <a:pt x="8296355" y="2741118"/>
                  <a:pt x="8197930" y="2742905"/>
                </a:cubicBezTo>
                <a:cubicBezTo>
                  <a:pt x="8099505" y="2744692"/>
                  <a:pt x="8042297" y="2720071"/>
                  <a:pt x="7904291" y="2742905"/>
                </a:cubicBezTo>
                <a:cubicBezTo>
                  <a:pt x="7766285" y="2765739"/>
                  <a:pt x="7600118" y="2741190"/>
                  <a:pt x="7305027" y="2742905"/>
                </a:cubicBezTo>
                <a:cubicBezTo>
                  <a:pt x="7009936" y="2744620"/>
                  <a:pt x="7020724" y="2711322"/>
                  <a:pt x="6909513" y="2742905"/>
                </a:cubicBezTo>
                <a:cubicBezTo>
                  <a:pt x="6798302" y="2774488"/>
                  <a:pt x="6533720" y="2719336"/>
                  <a:pt x="6208374" y="2742905"/>
                </a:cubicBezTo>
                <a:cubicBezTo>
                  <a:pt x="5883028" y="2766474"/>
                  <a:pt x="6004978" y="2704319"/>
                  <a:pt x="5812860" y="2742905"/>
                </a:cubicBezTo>
                <a:cubicBezTo>
                  <a:pt x="5620742" y="2781491"/>
                  <a:pt x="5405172" y="2716166"/>
                  <a:pt x="5111721" y="2742905"/>
                </a:cubicBezTo>
                <a:cubicBezTo>
                  <a:pt x="4818270" y="2769644"/>
                  <a:pt x="4941131" y="2723092"/>
                  <a:pt x="4818082" y="2742905"/>
                </a:cubicBezTo>
                <a:cubicBezTo>
                  <a:pt x="4695033" y="2762718"/>
                  <a:pt x="4458705" y="2741711"/>
                  <a:pt x="4116943" y="2742905"/>
                </a:cubicBezTo>
                <a:cubicBezTo>
                  <a:pt x="3775181" y="2744099"/>
                  <a:pt x="3802068" y="2739758"/>
                  <a:pt x="3721429" y="2742905"/>
                </a:cubicBezTo>
                <a:cubicBezTo>
                  <a:pt x="3640790" y="2746052"/>
                  <a:pt x="3571963" y="2736019"/>
                  <a:pt x="3427789" y="2742905"/>
                </a:cubicBezTo>
                <a:cubicBezTo>
                  <a:pt x="3283615" y="2749791"/>
                  <a:pt x="3198893" y="2716811"/>
                  <a:pt x="3032275" y="2742905"/>
                </a:cubicBezTo>
                <a:cubicBezTo>
                  <a:pt x="2865657" y="2768999"/>
                  <a:pt x="2657953" y="2737125"/>
                  <a:pt x="2331137" y="2742905"/>
                </a:cubicBezTo>
                <a:cubicBezTo>
                  <a:pt x="2004321" y="2748685"/>
                  <a:pt x="2037843" y="2703650"/>
                  <a:pt x="1935622" y="2742905"/>
                </a:cubicBezTo>
                <a:cubicBezTo>
                  <a:pt x="1833402" y="2782160"/>
                  <a:pt x="1778397" y="2737888"/>
                  <a:pt x="1641983" y="2742905"/>
                </a:cubicBezTo>
                <a:cubicBezTo>
                  <a:pt x="1505569" y="2747922"/>
                  <a:pt x="1441866" y="2718240"/>
                  <a:pt x="1246469" y="2742905"/>
                </a:cubicBezTo>
                <a:cubicBezTo>
                  <a:pt x="1051072" y="2767570"/>
                  <a:pt x="951153" y="2725783"/>
                  <a:pt x="749080" y="2742905"/>
                </a:cubicBezTo>
                <a:cubicBezTo>
                  <a:pt x="547007" y="2760027"/>
                  <a:pt x="297680" y="2676401"/>
                  <a:pt x="0" y="2742905"/>
                </a:cubicBezTo>
                <a:cubicBezTo>
                  <a:pt x="-53694" y="2631984"/>
                  <a:pt x="28097" y="2396718"/>
                  <a:pt x="0" y="2249182"/>
                </a:cubicBezTo>
                <a:cubicBezTo>
                  <a:pt x="-28097" y="2101646"/>
                  <a:pt x="49099" y="2000705"/>
                  <a:pt x="0" y="1755459"/>
                </a:cubicBezTo>
                <a:cubicBezTo>
                  <a:pt x="-49099" y="1510213"/>
                  <a:pt x="35727" y="1320245"/>
                  <a:pt x="0" y="1206878"/>
                </a:cubicBezTo>
                <a:cubicBezTo>
                  <a:pt x="-35727" y="1093511"/>
                  <a:pt x="5075" y="806863"/>
                  <a:pt x="0" y="658297"/>
                </a:cubicBezTo>
                <a:cubicBezTo>
                  <a:pt x="-5075" y="509731"/>
                  <a:pt x="48065" y="316537"/>
                  <a:pt x="0" y="0"/>
                </a:cubicBezTo>
                <a:close/>
              </a:path>
            </a:pathLst>
          </a:custGeom>
          <a:ln w="31750">
            <a:noFill/>
            <a:extLst>
              <a:ext uri="{C807C97D-BFC1-408E-A445-0C87EB9F89A2}">
                <ask:lineSketchStyleProps xmlns:ask="http://schemas.microsoft.com/office/drawing/2018/sketchyshapes" sd="1219033472">
                  <ask:type>
                    <ask:lineSketchScribble/>
                  </ask:type>
                </ask:lineSketchStyleProps>
              </a:ext>
            </a:extLst>
          </a:ln>
        </p:spPr>
        <p:txBody>
          <a:bodyPr/>
          <a:lstStyle/>
          <a:p>
            <a:r>
              <a:rPr lang="en-AU" sz="1800" dirty="0"/>
              <a:t>After hanging up the phone, Andrew feels that something doesn’t feel right. He speaks to his manager.</a:t>
            </a:r>
          </a:p>
          <a:p>
            <a:r>
              <a:rPr lang="en-AU" sz="1800" dirty="0"/>
              <a:t>“Hmmm, call up Janine” his manager says. “Just give her a heads up that you’ve given out her address to this John fellow. Hopefully she says it’s fine.”</a:t>
            </a:r>
          </a:p>
          <a:p>
            <a:r>
              <a:rPr lang="en-AU" sz="1800" dirty="0"/>
              <a:t>Andrew dials Janine’s number. Janine answers the phone but sounds panicked. She is at the local police station making a statement. John is her former partner, and had arrived on her doorstep, in breach of a family violence intervention order in place to protect Janine and her children. Janine had relocated for her safety; now John tracked down Janine using the address Andrew provided.</a:t>
            </a:r>
          </a:p>
        </p:txBody>
      </p:sp>
      <p:sp>
        <p:nvSpPr>
          <p:cNvPr id="19" name="Content Placeholder 2">
            <a:extLst>
              <a:ext uri="{FF2B5EF4-FFF2-40B4-BE49-F238E27FC236}">
                <a16:creationId xmlns:a16="http://schemas.microsoft.com/office/drawing/2014/main" id="{101A2055-C567-4E34-944D-D1EAF17C39B8}"/>
              </a:ext>
            </a:extLst>
          </p:cNvPr>
          <p:cNvSpPr txBox="1">
            <a:spLocks/>
          </p:cNvSpPr>
          <p:nvPr/>
        </p:nvSpPr>
        <p:spPr>
          <a:xfrm>
            <a:off x="1995007" y="2708920"/>
            <a:ext cx="8219891" cy="2452030"/>
          </a:xfrm>
          <a:custGeom>
            <a:avLst/>
            <a:gdLst>
              <a:gd name="connsiteX0" fmla="*/ 0 w 8219891"/>
              <a:gd name="connsiteY0" fmla="*/ 0 h 2452030"/>
              <a:gd name="connsiteX1" fmla="*/ 669334 w 8219891"/>
              <a:gd name="connsiteY1" fmla="*/ 0 h 2452030"/>
              <a:gd name="connsiteX2" fmla="*/ 1009872 w 8219891"/>
              <a:gd name="connsiteY2" fmla="*/ 0 h 2452030"/>
              <a:gd name="connsiteX3" fmla="*/ 1761405 w 8219891"/>
              <a:gd name="connsiteY3" fmla="*/ 0 h 2452030"/>
              <a:gd name="connsiteX4" fmla="*/ 2348540 w 8219891"/>
              <a:gd name="connsiteY4" fmla="*/ 0 h 2452030"/>
              <a:gd name="connsiteX5" fmla="*/ 2689079 w 8219891"/>
              <a:gd name="connsiteY5" fmla="*/ 0 h 2452030"/>
              <a:gd name="connsiteX6" fmla="*/ 3276214 w 8219891"/>
              <a:gd name="connsiteY6" fmla="*/ 0 h 2452030"/>
              <a:gd name="connsiteX7" fmla="*/ 4027747 w 8219891"/>
              <a:gd name="connsiteY7" fmla="*/ 0 h 2452030"/>
              <a:gd name="connsiteX8" fmla="*/ 4532683 w 8219891"/>
              <a:gd name="connsiteY8" fmla="*/ 0 h 2452030"/>
              <a:gd name="connsiteX9" fmla="*/ 5037619 w 8219891"/>
              <a:gd name="connsiteY9" fmla="*/ 0 h 2452030"/>
              <a:gd name="connsiteX10" fmla="*/ 5624754 w 8219891"/>
              <a:gd name="connsiteY10" fmla="*/ 0 h 2452030"/>
              <a:gd name="connsiteX11" fmla="*/ 6294088 w 8219891"/>
              <a:gd name="connsiteY11" fmla="*/ 0 h 2452030"/>
              <a:gd name="connsiteX12" fmla="*/ 6963422 w 8219891"/>
              <a:gd name="connsiteY12" fmla="*/ 0 h 2452030"/>
              <a:gd name="connsiteX13" fmla="*/ 7632756 w 8219891"/>
              <a:gd name="connsiteY13" fmla="*/ 0 h 2452030"/>
              <a:gd name="connsiteX14" fmla="*/ 8219891 w 8219891"/>
              <a:gd name="connsiteY14" fmla="*/ 0 h 2452030"/>
              <a:gd name="connsiteX15" fmla="*/ 8219891 w 8219891"/>
              <a:gd name="connsiteY15" fmla="*/ 490406 h 2452030"/>
              <a:gd name="connsiteX16" fmla="*/ 8219891 w 8219891"/>
              <a:gd name="connsiteY16" fmla="*/ 980812 h 2452030"/>
              <a:gd name="connsiteX17" fmla="*/ 8219891 w 8219891"/>
              <a:gd name="connsiteY17" fmla="*/ 1495738 h 2452030"/>
              <a:gd name="connsiteX18" fmla="*/ 8219891 w 8219891"/>
              <a:gd name="connsiteY18" fmla="*/ 2452030 h 2452030"/>
              <a:gd name="connsiteX19" fmla="*/ 7550557 w 8219891"/>
              <a:gd name="connsiteY19" fmla="*/ 2452030 h 2452030"/>
              <a:gd name="connsiteX20" fmla="*/ 7045621 w 8219891"/>
              <a:gd name="connsiteY20" fmla="*/ 2452030 h 2452030"/>
              <a:gd name="connsiteX21" fmla="*/ 6540685 w 8219891"/>
              <a:gd name="connsiteY21" fmla="*/ 2452030 h 2452030"/>
              <a:gd name="connsiteX22" fmla="*/ 6035749 w 8219891"/>
              <a:gd name="connsiteY22" fmla="*/ 2452030 h 2452030"/>
              <a:gd name="connsiteX23" fmla="*/ 5530812 w 8219891"/>
              <a:gd name="connsiteY23" fmla="*/ 2452030 h 2452030"/>
              <a:gd name="connsiteX24" fmla="*/ 4861478 w 8219891"/>
              <a:gd name="connsiteY24" fmla="*/ 2452030 h 2452030"/>
              <a:gd name="connsiteX25" fmla="*/ 4274343 w 8219891"/>
              <a:gd name="connsiteY25" fmla="*/ 2452030 h 2452030"/>
              <a:gd name="connsiteX26" fmla="*/ 3933805 w 8219891"/>
              <a:gd name="connsiteY26" fmla="*/ 2452030 h 2452030"/>
              <a:gd name="connsiteX27" fmla="*/ 3428869 w 8219891"/>
              <a:gd name="connsiteY27" fmla="*/ 2452030 h 2452030"/>
              <a:gd name="connsiteX28" fmla="*/ 2759535 w 8219891"/>
              <a:gd name="connsiteY28" fmla="*/ 2452030 h 2452030"/>
              <a:gd name="connsiteX29" fmla="*/ 2336798 w 8219891"/>
              <a:gd name="connsiteY29" fmla="*/ 2452030 h 2452030"/>
              <a:gd name="connsiteX30" fmla="*/ 1585265 w 8219891"/>
              <a:gd name="connsiteY30" fmla="*/ 2452030 h 2452030"/>
              <a:gd name="connsiteX31" fmla="*/ 833732 w 8219891"/>
              <a:gd name="connsiteY31" fmla="*/ 2452030 h 2452030"/>
              <a:gd name="connsiteX32" fmla="*/ 0 w 8219891"/>
              <a:gd name="connsiteY32" fmla="*/ 2452030 h 2452030"/>
              <a:gd name="connsiteX33" fmla="*/ 0 w 8219891"/>
              <a:gd name="connsiteY33" fmla="*/ 1912583 h 2452030"/>
              <a:gd name="connsiteX34" fmla="*/ 0 w 8219891"/>
              <a:gd name="connsiteY34" fmla="*/ 1422177 h 2452030"/>
              <a:gd name="connsiteX35" fmla="*/ 0 w 8219891"/>
              <a:gd name="connsiteY35" fmla="*/ 980812 h 2452030"/>
              <a:gd name="connsiteX36" fmla="*/ 0 w 8219891"/>
              <a:gd name="connsiteY36" fmla="*/ 539447 h 2452030"/>
              <a:gd name="connsiteX37" fmla="*/ 0 w 8219891"/>
              <a:gd name="connsiteY37" fmla="*/ 0 h 2452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8219891" h="2452030" fill="none" extrusionOk="0">
                <a:moveTo>
                  <a:pt x="0" y="0"/>
                </a:moveTo>
                <a:cubicBezTo>
                  <a:pt x="171377" y="-58376"/>
                  <a:pt x="381153" y="10079"/>
                  <a:pt x="669334" y="0"/>
                </a:cubicBezTo>
                <a:cubicBezTo>
                  <a:pt x="957515" y="-10079"/>
                  <a:pt x="844701" y="11311"/>
                  <a:pt x="1009872" y="0"/>
                </a:cubicBezTo>
                <a:cubicBezTo>
                  <a:pt x="1175043" y="-11311"/>
                  <a:pt x="1456419" y="73730"/>
                  <a:pt x="1761405" y="0"/>
                </a:cubicBezTo>
                <a:cubicBezTo>
                  <a:pt x="2066391" y="-73730"/>
                  <a:pt x="2061846" y="59719"/>
                  <a:pt x="2348540" y="0"/>
                </a:cubicBezTo>
                <a:cubicBezTo>
                  <a:pt x="2635235" y="-59719"/>
                  <a:pt x="2526009" y="9332"/>
                  <a:pt x="2689079" y="0"/>
                </a:cubicBezTo>
                <a:cubicBezTo>
                  <a:pt x="2852149" y="-9332"/>
                  <a:pt x="2998875" y="50364"/>
                  <a:pt x="3276214" y="0"/>
                </a:cubicBezTo>
                <a:cubicBezTo>
                  <a:pt x="3553553" y="-50364"/>
                  <a:pt x="3658642" y="41958"/>
                  <a:pt x="4027747" y="0"/>
                </a:cubicBezTo>
                <a:cubicBezTo>
                  <a:pt x="4396852" y="-41958"/>
                  <a:pt x="4338689" y="41149"/>
                  <a:pt x="4532683" y="0"/>
                </a:cubicBezTo>
                <a:cubicBezTo>
                  <a:pt x="4726677" y="-41149"/>
                  <a:pt x="4930089" y="43270"/>
                  <a:pt x="5037619" y="0"/>
                </a:cubicBezTo>
                <a:cubicBezTo>
                  <a:pt x="5145149" y="-43270"/>
                  <a:pt x="5337052" y="16274"/>
                  <a:pt x="5624754" y="0"/>
                </a:cubicBezTo>
                <a:cubicBezTo>
                  <a:pt x="5912456" y="-16274"/>
                  <a:pt x="6056910" y="12608"/>
                  <a:pt x="6294088" y="0"/>
                </a:cubicBezTo>
                <a:cubicBezTo>
                  <a:pt x="6531266" y="-12608"/>
                  <a:pt x="6678104" y="40846"/>
                  <a:pt x="6963422" y="0"/>
                </a:cubicBezTo>
                <a:cubicBezTo>
                  <a:pt x="7248740" y="-40846"/>
                  <a:pt x="7422937" y="58449"/>
                  <a:pt x="7632756" y="0"/>
                </a:cubicBezTo>
                <a:cubicBezTo>
                  <a:pt x="7842575" y="-58449"/>
                  <a:pt x="7995891" y="49622"/>
                  <a:pt x="8219891" y="0"/>
                </a:cubicBezTo>
                <a:cubicBezTo>
                  <a:pt x="8221308" y="173891"/>
                  <a:pt x="8181560" y="332935"/>
                  <a:pt x="8219891" y="490406"/>
                </a:cubicBezTo>
                <a:cubicBezTo>
                  <a:pt x="8258222" y="647877"/>
                  <a:pt x="8197253" y="786706"/>
                  <a:pt x="8219891" y="980812"/>
                </a:cubicBezTo>
                <a:cubicBezTo>
                  <a:pt x="8242529" y="1174918"/>
                  <a:pt x="8170366" y="1280077"/>
                  <a:pt x="8219891" y="1495738"/>
                </a:cubicBezTo>
                <a:cubicBezTo>
                  <a:pt x="8269416" y="1711399"/>
                  <a:pt x="8211397" y="2159129"/>
                  <a:pt x="8219891" y="2452030"/>
                </a:cubicBezTo>
                <a:cubicBezTo>
                  <a:pt x="7890966" y="2503405"/>
                  <a:pt x="7727629" y="2430277"/>
                  <a:pt x="7550557" y="2452030"/>
                </a:cubicBezTo>
                <a:cubicBezTo>
                  <a:pt x="7373485" y="2473783"/>
                  <a:pt x="7226829" y="2433172"/>
                  <a:pt x="7045621" y="2452030"/>
                </a:cubicBezTo>
                <a:cubicBezTo>
                  <a:pt x="6864413" y="2470888"/>
                  <a:pt x="6750463" y="2445960"/>
                  <a:pt x="6540685" y="2452030"/>
                </a:cubicBezTo>
                <a:cubicBezTo>
                  <a:pt x="6330907" y="2458100"/>
                  <a:pt x="6211020" y="2430272"/>
                  <a:pt x="6035749" y="2452030"/>
                </a:cubicBezTo>
                <a:cubicBezTo>
                  <a:pt x="5860478" y="2473788"/>
                  <a:pt x="5679526" y="2430284"/>
                  <a:pt x="5530812" y="2452030"/>
                </a:cubicBezTo>
                <a:cubicBezTo>
                  <a:pt x="5382098" y="2473776"/>
                  <a:pt x="5051857" y="2427262"/>
                  <a:pt x="4861478" y="2452030"/>
                </a:cubicBezTo>
                <a:cubicBezTo>
                  <a:pt x="4671099" y="2476798"/>
                  <a:pt x="4402251" y="2443919"/>
                  <a:pt x="4274343" y="2452030"/>
                </a:cubicBezTo>
                <a:cubicBezTo>
                  <a:pt x="4146436" y="2460141"/>
                  <a:pt x="4015605" y="2448808"/>
                  <a:pt x="3933805" y="2452030"/>
                </a:cubicBezTo>
                <a:cubicBezTo>
                  <a:pt x="3852005" y="2455252"/>
                  <a:pt x="3574412" y="2391580"/>
                  <a:pt x="3428869" y="2452030"/>
                </a:cubicBezTo>
                <a:cubicBezTo>
                  <a:pt x="3283326" y="2512480"/>
                  <a:pt x="2911077" y="2405591"/>
                  <a:pt x="2759535" y="2452030"/>
                </a:cubicBezTo>
                <a:cubicBezTo>
                  <a:pt x="2607993" y="2498469"/>
                  <a:pt x="2432184" y="2423841"/>
                  <a:pt x="2336798" y="2452030"/>
                </a:cubicBezTo>
                <a:cubicBezTo>
                  <a:pt x="2241412" y="2480219"/>
                  <a:pt x="1758436" y="2434203"/>
                  <a:pt x="1585265" y="2452030"/>
                </a:cubicBezTo>
                <a:cubicBezTo>
                  <a:pt x="1412094" y="2469857"/>
                  <a:pt x="1180907" y="2440938"/>
                  <a:pt x="833732" y="2452030"/>
                </a:cubicBezTo>
                <a:cubicBezTo>
                  <a:pt x="486557" y="2463122"/>
                  <a:pt x="239675" y="2383099"/>
                  <a:pt x="0" y="2452030"/>
                </a:cubicBezTo>
                <a:cubicBezTo>
                  <a:pt x="-57909" y="2188268"/>
                  <a:pt x="51687" y="2049045"/>
                  <a:pt x="0" y="1912583"/>
                </a:cubicBezTo>
                <a:cubicBezTo>
                  <a:pt x="-51687" y="1776121"/>
                  <a:pt x="56688" y="1659006"/>
                  <a:pt x="0" y="1422177"/>
                </a:cubicBezTo>
                <a:cubicBezTo>
                  <a:pt x="-56688" y="1185348"/>
                  <a:pt x="29758" y="1106247"/>
                  <a:pt x="0" y="980812"/>
                </a:cubicBezTo>
                <a:cubicBezTo>
                  <a:pt x="-29758" y="855378"/>
                  <a:pt x="20447" y="732233"/>
                  <a:pt x="0" y="539447"/>
                </a:cubicBezTo>
                <a:cubicBezTo>
                  <a:pt x="-20447" y="346662"/>
                  <a:pt x="40531" y="227267"/>
                  <a:pt x="0" y="0"/>
                </a:cubicBezTo>
                <a:close/>
              </a:path>
              <a:path w="8219891" h="2452030" stroke="0" extrusionOk="0">
                <a:moveTo>
                  <a:pt x="0" y="0"/>
                </a:moveTo>
                <a:cubicBezTo>
                  <a:pt x="245527" y="-7567"/>
                  <a:pt x="318411" y="23727"/>
                  <a:pt x="504936" y="0"/>
                </a:cubicBezTo>
                <a:cubicBezTo>
                  <a:pt x="691461" y="-23727"/>
                  <a:pt x="679195" y="14195"/>
                  <a:pt x="845475" y="0"/>
                </a:cubicBezTo>
                <a:cubicBezTo>
                  <a:pt x="1011755" y="-14195"/>
                  <a:pt x="1284628" y="79948"/>
                  <a:pt x="1597007" y="0"/>
                </a:cubicBezTo>
                <a:cubicBezTo>
                  <a:pt x="1909386" y="-79948"/>
                  <a:pt x="1936615" y="25544"/>
                  <a:pt x="2101944" y="0"/>
                </a:cubicBezTo>
                <a:cubicBezTo>
                  <a:pt x="2267273" y="-25544"/>
                  <a:pt x="2441636" y="30101"/>
                  <a:pt x="2606880" y="0"/>
                </a:cubicBezTo>
                <a:cubicBezTo>
                  <a:pt x="2772124" y="-30101"/>
                  <a:pt x="3154879" y="3481"/>
                  <a:pt x="3358413" y="0"/>
                </a:cubicBezTo>
                <a:cubicBezTo>
                  <a:pt x="3561947" y="-3481"/>
                  <a:pt x="3604407" y="42366"/>
                  <a:pt x="3781150" y="0"/>
                </a:cubicBezTo>
                <a:cubicBezTo>
                  <a:pt x="3957893" y="-42366"/>
                  <a:pt x="4263512" y="32256"/>
                  <a:pt x="4532683" y="0"/>
                </a:cubicBezTo>
                <a:cubicBezTo>
                  <a:pt x="4801854" y="-32256"/>
                  <a:pt x="5115104" y="28842"/>
                  <a:pt x="5284216" y="0"/>
                </a:cubicBezTo>
                <a:cubicBezTo>
                  <a:pt x="5453328" y="-28842"/>
                  <a:pt x="5752539" y="35870"/>
                  <a:pt x="5871351" y="0"/>
                </a:cubicBezTo>
                <a:cubicBezTo>
                  <a:pt x="5990164" y="-35870"/>
                  <a:pt x="6389809" y="81506"/>
                  <a:pt x="6622884" y="0"/>
                </a:cubicBezTo>
                <a:cubicBezTo>
                  <a:pt x="6855959" y="-81506"/>
                  <a:pt x="6927257" y="51193"/>
                  <a:pt x="7127820" y="0"/>
                </a:cubicBezTo>
                <a:cubicBezTo>
                  <a:pt x="7328383" y="-51193"/>
                  <a:pt x="7510066" y="54053"/>
                  <a:pt x="7632756" y="0"/>
                </a:cubicBezTo>
                <a:cubicBezTo>
                  <a:pt x="7755446" y="-54053"/>
                  <a:pt x="8069291" y="54796"/>
                  <a:pt x="8219891" y="0"/>
                </a:cubicBezTo>
                <a:cubicBezTo>
                  <a:pt x="8242976" y="215715"/>
                  <a:pt x="8201108" y="264378"/>
                  <a:pt x="8219891" y="465886"/>
                </a:cubicBezTo>
                <a:cubicBezTo>
                  <a:pt x="8238674" y="667394"/>
                  <a:pt x="8169785" y="802012"/>
                  <a:pt x="8219891" y="956292"/>
                </a:cubicBezTo>
                <a:cubicBezTo>
                  <a:pt x="8269997" y="1110572"/>
                  <a:pt x="8172718" y="1240095"/>
                  <a:pt x="8219891" y="1471218"/>
                </a:cubicBezTo>
                <a:cubicBezTo>
                  <a:pt x="8267064" y="1702341"/>
                  <a:pt x="8194406" y="1877755"/>
                  <a:pt x="8219891" y="1986144"/>
                </a:cubicBezTo>
                <a:cubicBezTo>
                  <a:pt x="8245376" y="2094533"/>
                  <a:pt x="8169672" y="2355949"/>
                  <a:pt x="8219891" y="2452030"/>
                </a:cubicBezTo>
                <a:cubicBezTo>
                  <a:pt x="8150629" y="2473019"/>
                  <a:pt x="8046648" y="2440975"/>
                  <a:pt x="7879353" y="2452030"/>
                </a:cubicBezTo>
                <a:cubicBezTo>
                  <a:pt x="7712058" y="2463085"/>
                  <a:pt x="7368743" y="2403904"/>
                  <a:pt x="7127820" y="2452030"/>
                </a:cubicBezTo>
                <a:cubicBezTo>
                  <a:pt x="6886897" y="2500156"/>
                  <a:pt x="6756566" y="2438044"/>
                  <a:pt x="6540685" y="2452030"/>
                </a:cubicBezTo>
                <a:cubicBezTo>
                  <a:pt x="6324804" y="2466016"/>
                  <a:pt x="6316808" y="2447767"/>
                  <a:pt x="6117947" y="2452030"/>
                </a:cubicBezTo>
                <a:cubicBezTo>
                  <a:pt x="5919086" y="2456293"/>
                  <a:pt x="5773897" y="2435734"/>
                  <a:pt x="5530812" y="2452030"/>
                </a:cubicBezTo>
                <a:cubicBezTo>
                  <a:pt x="5287727" y="2468326"/>
                  <a:pt x="5328789" y="2427379"/>
                  <a:pt x="5190274" y="2452030"/>
                </a:cubicBezTo>
                <a:cubicBezTo>
                  <a:pt x="5051759" y="2476681"/>
                  <a:pt x="5005219" y="2438579"/>
                  <a:pt x="4849736" y="2452030"/>
                </a:cubicBezTo>
                <a:cubicBezTo>
                  <a:pt x="4694253" y="2465481"/>
                  <a:pt x="4471348" y="2387710"/>
                  <a:pt x="4262601" y="2452030"/>
                </a:cubicBezTo>
                <a:cubicBezTo>
                  <a:pt x="4053854" y="2516350"/>
                  <a:pt x="3985438" y="2424834"/>
                  <a:pt x="3839863" y="2452030"/>
                </a:cubicBezTo>
                <a:cubicBezTo>
                  <a:pt x="3694288" y="2479226"/>
                  <a:pt x="3432254" y="2446123"/>
                  <a:pt x="3170529" y="2452030"/>
                </a:cubicBezTo>
                <a:cubicBezTo>
                  <a:pt x="2908804" y="2457937"/>
                  <a:pt x="2847550" y="2404904"/>
                  <a:pt x="2747792" y="2452030"/>
                </a:cubicBezTo>
                <a:cubicBezTo>
                  <a:pt x="2648034" y="2499156"/>
                  <a:pt x="2273736" y="2387139"/>
                  <a:pt x="2078458" y="2452030"/>
                </a:cubicBezTo>
                <a:cubicBezTo>
                  <a:pt x="1883180" y="2516921"/>
                  <a:pt x="1822822" y="2447492"/>
                  <a:pt x="1737920" y="2452030"/>
                </a:cubicBezTo>
                <a:cubicBezTo>
                  <a:pt x="1653018" y="2456568"/>
                  <a:pt x="1216838" y="2439351"/>
                  <a:pt x="1068586" y="2452030"/>
                </a:cubicBezTo>
                <a:cubicBezTo>
                  <a:pt x="920334" y="2464709"/>
                  <a:pt x="804750" y="2420984"/>
                  <a:pt x="645849" y="2452030"/>
                </a:cubicBezTo>
                <a:cubicBezTo>
                  <a:pt x="486948" y="2483076"/>
                  <a:pt x="224637" y="2391083"/>
                  <a:pt x="0" y="2452030"/>
                </a:cubicBezTo>
                <a:cubicBezTo>
                  <a:pt x="-46889" y="2317193"/>
                  <a:pt x="22777" y="2107326"/>
                  <a:pt x="0" y="2010665"/>
                </a:cubicBezTo>
                <a:cubicBezTo>
                  <a:pt x="-22777" y="1914005"/>
                  <a:pt x="54484" y="1634473"/>
                  <a:pt x="0" y="1471218"/>
                </a:cubicBezTo>
                <a:cubicBezTo>
                  <a:pt x="-54484" y="1307963"/>
                  <a:pt x="5511" y="1156139"/>
                  <a:pt x="0" y="1029853"/>
                </a:cubicBezTo>
                <a:cubicBezTo>
                  <a:pt x="-5511" y="903568"/>
                  <a:pt x="8308" y="794445"/>
                  <a:pt x="0" y="613007"/>
                </a:cubicBezTo>
                <a:cubicBezTo>
                  <a:pt x="-8308" y="431569"/>
                  <a:pt x="55177" y="202603"/>
                  <a:pt x="0" y="0"/>
                </a:cubicBezTo>
                <a:close/>
              </a:path>
            </a:pathLst>
          </a:custGeom>
          <a:ln w="31750">
            <a:noFill/>
            <a:extLst>
              <a:ext uri="{C807C97D-BFC1-408E-A445-0C87EB9F89A2}">
                <ask:lineSketchStyleProps xmlns:ask="http://schemas.microsoft.com/office/drawing/2018/sketchyshapes" sd="1219033472">
                  <a:prstGeom prst="rect">
                    <a:avLst/>
                  </a:prstGeom>
                  <ask:type>
                    <ask:lineSketchScribble/>
                  </ask:type>
                </ask:lineSketchStyleProps>
              </a:ext>
            </a:extLst>
          </a:ln>
        </p:spPr>
        <p:txBody>
          <a:bodyPr lIns="0" rIns="0"/>
          <a:lstStyle>
            <a:lvl1pPr marL="0" indent="0" algn="l" defTabSz="457200" rtl="0" eaLnBrk="0" fontAlgn="base" hangingPunct="0">
              <a:spcBef>
                <a:spcPct val="20000"/>
              </a:spcBef>
              <a:spcAft>
                <a:spcPct val="0"/>
              </a:spcAft>
              <a:buFont typeface="Arial" charset="0"/>
              <a:buNone/>
              <a:defRPr sz="2400" b="1" i="0" kern="1200" baseline="0">
                <a:solidFill>
                  <a:schemeClr val="accent4"/>
                </a:solidFill>
                <a:latin typeface="Calibri" charset="0"/>
                <a:ea typeface="Calibri" charset="0"/>
                <a:cs typeface="Calibri" charset="0"/>
              </a:defRPr>
            </a:lvl1pPr>
            <a:lvl2pPr marL="7938" indent="0" algn="l" defTabSz="457200" rtl="0" eaLnBrk="0" fontAlgn="base" hangingPunct="0">
              <a:spcBef>
                <a:spcPct val="20000"/>
              </a:spcBef>
              <a:spcAft>
                <a:spcPct val="0"/>
              </a:spcAft>
              <a:buFont typeface="Arial" charset="0"/>
              <a:buNone/>
              <a:tabLst/>
              <a:defRPr sz="2000" b="0" i="0" kern="1200">
                <a:solidFill>
                  <a:schemeClr val="accent4"/>
                </a:solidFill>
                <a:latin typeface="Calibri" charset="0"/>
                <a:ea typeface="Calibri" charset="0"/>
                <a:cs typeface="Calibri" charset="0"/>
              </a:defRPr>
            </a:lvl2pPr>
            <a:lvl3pPr marL="319088" indent="-319088" algn="l" defTabSz="457200" rtl="0" eaLnBrk="0" fontAlgn="base" hangingPunct="0">
              <a:spcBef>
                <a:spcPct val="20000"/>
              </a:spcBef>
              <a:spcAft>
                <a:spcPct val="0"/>
              </a:spcAft>
              <a:buFont typeface="Arial" charset="0"/>
              <a:buChar char="•"/>
              <a:tabLst/>
              <a:defRPr sz="2000" b="0" i="0" kern="1200">
                <a:solidFill>
                  <a:schemeClr val="accent4"/>
                </a:solidFill>
                <a:latin typeface="Calibri" charset="0"/>
                <a:ea typeface="Calibri" charset="0"/>
                <a:cs typeface="Calibri" charset="0"/>
              </a:defRPr>
            </a:lvl3pPr>
            <a:lvl4pPr marL="760413" indent="-403225" algn="l" defTabSz="457200" rtl="0" eaLnBrk="0" fontAlgn="base" hangingPunct="0">
              <a:spcBef>
                <a:spcPct val="20000"/>
              </a:spcBef>
              <a:spcAft>
                <a:spcPct val="0"/>
              </a:spcAft>
              <a:buFont typeface="Calibri" panose="020F0502020204030204" pitchFamily="34" charset="0"/>
              <a:buChar char="–"/>
              <a:tabLst/>
              <a:defRPr sz="2000" b="0" i="0" kern="1200">
                <a:solidFill>
                  <a:schemeClr val="accent4"/>
                </a:solidFill>
                <a:latin typeface="Calibri" charset="0"/>
                <a:ea typeface="Calibri" charset="0"/>
                <a:cs typeface="Calibri" charset="0"/>
              </a:defRPr>
            </a:lvl4pPr>
            <a:lvl5pPr marL="1155700" indent="-395288" algn="l" defTabSz="457200" rtl="0" eaLnBrk="0" fontAlgn="base" hangingPunct="0">
              <a:spcBef>
                <a:spcPct val="20000"/>
              </a:spcBef>
              <a:spcAft>
                <a:spcPct val="0"/>
              </a:spcAft>
              <a:buFont typeface="Arial" charset="0"/>
              <a:buChar char="•"/>
              <a:tabLst/>
              <a:defRPr sz="2000" b="0" i="0" kern="1200">
                <a:solidFill>
                  <a:schemeClr val="accent4"/>
                </a:solidFill>
                <a:latin typeface="Calibri" charset="0"/>
                <a:ea typeface="Calibri" charset="0"/>
                <a:cs typeface="Calibri"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AU" sz="1800" b="0" dirty="0"/>
          </a:p>
        </p:txBody>
      </p:sp>
    </p:spTree>
    <p:extLst>
      <p:ext uri="{BB962C8B-B14F-4D97-AF65-F5344CB8AC3E}">
        <p14:creationId xmlns:p14="http://schemas.microsoft.com/office/powerpoint/2010/main" val="12954193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392" y="749387"/>
            <a:ext cx="8223194" cy="462679"/>
          </a:xfrm>
        </p:spPr>
        <p:txBody>
          <a:bodyPr/>
          <a:lstStyle/>
          <a:p>
            <a:r>
              <a:rPr lang="en-AU" dirty="0"/>
              <a:t>Telephone - lessons</a:t>
            </a:r>
          </a:p>
        </p:txBody>
      </p:sp>
      <p:sp>
        <p:nvSpPr>
          <p:cNvPr id="3" name="Content Placeholder 2"/>
          <p:cNvSpPr>
            <a:spLocks noGrp="1"/>
          </p:cNvSpPr>
          <p:nvPr>
            <p:ph idx="1"/>
          </p:nvPr>
        </p:nvSpPr>
        <p:spPr>
          <a:xfrm>
            <a:off x="263352" y="1412776"/>
            <a:ext cx="11233248" cy="4366232"/>
          </a:xfrm>
          <a:custGeom>
            <a:avLst/>
            <a:gdLst>
              <a:gd name="connsiteX0" fmla="*/ 0 w 11233248"/>
              <a:gd name="connsiteY0" fmla="*/ 0 h 4366232"/>
              <a:gd name="connsiteX1" fmla="*/ 703556 w 11233248"/>
              <a:gd name="connsiteY1" fmla="*/ 0 h 4366232"/>
              <a:gd name="connsiteX2" fmla="*/ 1294780 w 11233248"/>
              <a:gd name="connsiteY2" fmla="*/ 0 h 4366232"/>
              <a:gd name="connsiteX3" fmla="*/ 1886003 w 11233248"/>
              <a:gd name="connsiteY3" fmla="*/ 0 h 4366232"/>
              <a:gd name="connsiteX4" fmla="*/ 2477227 w 11233248"/>
              <a:gd name="connsiteY4" fmla="*/ 0 h 4366232"/>
              <a:gd name="connsiteX5" fmla="*/ 2731453 w 11233248"/>
              <a:gd name="connsiteY5" fmla="*/ 0 h 4366232"/>
              <a:gd name="connsiteX6" fmla="*/ 3435009 w 11233248"/>
              <a:gd name="connsiteY6" fmla="*/ 0 h 4366232"/>
              <a:gd name="connsiteX7" fmla="*/ 3689235 w 11233248"/>
              <a:gd name="connsiteY7" fmla="*/ 0 h 4366232"/>
              <a:gd name="connsiteX8" fmla="*/ 4280459 w 11233248"/>
              <a:gd name="connsiteY8" fmla="*/ 0 h 4366232"/>
              <a:gd name="connsiteX9" fmla="*/ 5096347 w 11233248"/>
              <a:gd name="connsiteY9" fmla="*/ 0 h 4366232"/>
              <a:gd name="connsiteX10" fmla="*/ 5912236 w 11233248"/>
              <a:gd name="connsiteY10" fmla="*/ 0 h 4366232"/>
              <a:gd name="connsiteX11" fmla="*/ 6615792 w 11233248"/>
              <a:gd name="connsiteY11" fmla="*/ 0 h 4366232"/>
              <a:gd name="connsiteX12" fmla="*/ 7094683 w 11233248"/>
              <a:gd name="connsiteY12" fmla="*/ 0 h 4366232"/>
              <a:gd name="connsiteX13" fmla="*/ 7348909 w 11233248"/>
              <a:gd name="connsiteY13" fmla="*/ 0 h 4366232"/>
              <a:gd name="connsiteX14" fmla="*/ 7827800 w 11233248"/>
              <a:gd name="connsiteY14" fmla="*/ 0 h 4366232"/>
              <a:gd name="connsiteX15" fmla="*/ 8531356 w 11233248"/>
              <a:gd name="connsiteY15" fmla="*/ 0 h 4366232"/>
              <a:gd name="connsiteX16" fmla="*/ 9347245 w 11233248"/>
              <a:gd name="connsiteY16" fmla="*/ 0 h 4366232"/>
              <a:gd name="connsiteX17" fmla="*/ 9601471 w 11233248"/>
              <a:gd name="connsiteY17" fmla="*/ 0 h 4366232"/>
              <a:gd name="connsiteX18" fmla="*/ 9855697 w 11233248"/>
              <a:gd name="connsiteY18" fmla="*/ 0 h 4366232"/>
              <a:gd name="connsiteX19" fmla="*/ 10671586 w 11233248"/>
              <a:gd name="connsiteY19" fmla="*/ 0 h 4366232"/>
              <a:gd name="connsiteX20" fmla="*/ 11233248 w 11233248"/>
              <a:gd name="connsiteY20" fmla="*/ 0 h 4366232"/>
              <a:gd name="connsiteX21" fmla="*/ 11233248 w 11233248"/>
              <a:gd name="connsiteY21" fmla="*/ 545779 h 4366232"/>
              <a:gd name="connsiteX22" fmla="*/ 11233248 w 11233248"/>
              <a:gd name="connsiteY22" fmla="*/ 1178883 h 4366232"/>
              <a:gd name="connsiteX23" fmla="*/ 11233248 w 11233248"/>
              <a:gd name="connsiteY23" fmla="*/ 1593675 h 4366232"/>
              <a:gd name="connsiteX24" fmla="*/ 11233248 w 11233248"/>
              <a:gd name="connsiteY24" fmla="*/ 2226778 h 4366232"/>
              <a:gd name="connsiteX25" fmla="*/ 11233248 w 11233248"/>
              <a:gd name="connsiteY25" fmla="*/ 2859882 h 4366232"/>
              <a:gd name="connsiteX26" fmla="*/ 11233248 w 11233248"/>
              <a:gd name="connsiteY26" fmla="*/ 3274674 h 4366232"/>
              <a:gd name="connsiteX27" fmla="*/ 11233248 w 11233248"/>
              <a:gd name="connsiteY27" fmla="*/ 3820453 h 4366232"/>
              <a:gd name="connsiteX28" fmla="*/ 11233248 w 11233248"/>
              <a:gd name="connsiteY28" fmla="*/ 4366232 h 4366232"/>
              <a:gd name="connsiteX29" fmla="*/ 10754357 w 11233248"/>
              <a:gd name="connsiteY29" fmla="*/ 4366232 h 4366232"/>
              <a:gd name="connsiteX30" fmla="*/ 10050801 w 11233248"/>
              <a:gd name="connsiteY30" fmla="*/ 4366232 h 4366232"/>
              <a:gd name="connsiteX31" fmla="*/ 9234912 w 11233248"/>
              <a:gd name="connsiteY31" fmla="*/ 4366232 h 4366232"/>
              <a:gd name="connsiteX32" fmla="*/ 8756021 w 11233248"/>
              <a:gd name="connsiteY32" fmla="*/ 4366232 h 4366232"/>
              <a:gd name="connsiteX33" fmla="*/ 7940133 w 11233248"/>
              <a:gd name="connsiteY33" fmla="*/ 4366232 h 4366232"/>
              <a:gd name="connsiteX34" fmla="*/ 7348909 w 11233248"/>
              <a:gd name="connsiteY34" fmla="*/ 4366232 h 4366232"/>
              <a:gd name="connsiteX35" fmla="*/ 6533021 w 11233248"/>
              <a:gd name="connsiteY35" fmla="*/ 4366232 h 4366232"/>
              <a:gd name="connsiteX36" fmla="*/ 5717132 w 11233248"/>
              <a:gd name="connsiteY36" fmla="*/ 4366232 h 4366232"/>
              <a:gd name="connsiteX37" fmla="*/ 5350573 w 11233248"/>
              <a:gd name="connsiteY37" fmla="*/ 4366232 h 4366232"/>
              <a:gd name="connsiteX38" fmla="*/ 4871682 w 11233248"/>
              <a:gd name="connsiteY38" fmla="*/ 4366232 h 4366232"/>
              <a:gd name="connsiteX39" fmla="*/ 4280459 w 11233248"/>
              <a:gd name="connsiteY39" fmla="*/ 4366232 h 4366232"/>
              <a:gd name="connsiteX40" fmla="*/ 3689235 w 11233248"/>
              <a:gd name="connsiteY40" fmla="*/ 4366232 h 4366232"/>
              <a:gd name="connsiteX41" fmla="*/ 2985679 w 11233248"/>
              <a:gd name="connsiteY41" fmla="*/ 4366232 h 4366232"/>
              <a:gd name="connsiteX42" fmla="*/ 2619120 w 11233248"/>
              <a:gd name="connsiteY42" fmla="*/ 4366232 h 4366232"/>
              <a:gd name="connsiteX43" fmla="*/ 2252562 w 11233248"/>
              <a:gd name="connsiteY43" fmla="*/ 4366232 h 4366232"/>
              <a:gd name="connsiteX44" fmla="*/ 1436673 w 11233248"/>
              <a:gd name="connsiteY44" fmla="*/ 4366232 h 4366232"/>
              <a:gd name="connsiteX45" fmla="*/ 620785 w 11233248"/>
              <a:gd name="connsiteY45" fmla="*/ 4366232 h 4366232"/>
              <a:gd name="connsiteX46" fmla="*/ 0 w 11233248"/>
              <a:gd name="connsiteY46" fmla="*/ 4366232 h 4366232"/>
              <a:gd name="connsiteX47" fmla="*/ 0 w 11233248"/>
              <a:gd name="connsiteY47" fmla="*/ 3951440 h 4366232"/>
              <a:gd name="connsiteX48" fmla="*/ 0 w 11233248"/>
              <a:gd name="connsiteY48" fmla="*/ 3492986 h 4366232"/>
              <a:gd name="connsiteX49" fmla="*/ 0 w 11233248"/>
              <a:gd name="connsiteY49" fmla="*/ 2947207 h 4366232"/>
              <a:gd name="connsiteX50" fmla="*/ 0 w 11233248"/>
              <a:gd name="connsiteY50" fmla="*/ 2401428 h 4366232"/>
              <a:gd name="connsiteX51" fmla="*/ 0 w 11233248"/>
              <a:gd name="connsiteY51" fmla="*/ 1899311 h 4366232"/>
              <a:gd name="connsiteX52" fmla="*/ 0 w 11233248"/>
              <a:gd name="connsiteY52" fmla="*/ 1397194 h 4366232"/>
              <a:gd name="connsiteX53" fmla="*/ 0 w 11233248"/>
              <a:gd name="connsiteY53" fmla="*/ 982402 h 4366232"/>
              <a:gd name="connsiteX54" fmla="*/ 0 w 11233248"/>
              <a:gd name="connsiteY54" fmla="*/ 567610 h 4366232"/>
              <a:gd name="connsiteX55" fmla="*/ 0 w 11233248"/>
              <a:gd name="connsiteY55" fmla="*/ 0 h 4366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1233248" h="4366232" fill="none" extrusionOk="0">
                <a:moveTo>
                  <a:pt x="0" y="0"/>
                </a:moveTo>
                <a:cubicBezTo>
                  <a:pt x="345902" y="-62056"/>
                  <a:pt x="561086" y="15508"/>
                  <a:pt x="703556" y="0"/>
                </a:cubicBezTo>
                <a:cubicBezTo>
                  <a:pt x="846026" y="-15508"/>
                  <a:pt x="1077656" y="53782"/>
                  <a:pt x="1294780" y="0"/>
                </a:cubicBezTo>
                <a:cubicBezTo>
                  <a:pt x="1511904" y="-53782"/>
                  <a:pt x="1728310" y="14912"/>
                  <a:pt x="1886003" y="0"/>
                </a:cubicBezTo>
                <a:cubicBezTo>
                  <a:pt x="2043696" y="-14912"/>
                  <a:pt x="2225854" y="23378"/>
                  <a:pt x="2477227" y="0"/>
                </a:cubicBezTo>
                <a:cubicBezTo>
                  <a:pt x="2728600" y="-23378"/>
                  <a:pt x="2619052" y="29119"/>
                  <a:pt x="2731453" y="0"/>
                </a:cubicBezTo>
                <a:cubicBezTo>
                  <a:pt x="2843854" y="-29119"/>
                  <a:pt x="3155710" y="72958"/>
                  <a:pt x="3435009" y="0"/>
                </a:cubicBezTo>
                <a:cubicBezTo>
                  <a:pt x="3714308" y="-72958"/>
                  <a:pt x="3601624" y="25806"/>
                  <a:pt x="3689235" y="0"/>
                </a:cubicBezTo>
                <a:cubicBezTo>
                  <a:pt x="3776846" y="-25806"/>
                  <a:pt x="4013364" y="40588"/>
                  <a:pt x="4280459" y="0"/>
                </a:cubicBezTo>
                <a:cubicBezTo>
                  <a:pt x="4547554" y="-40588"/>
                  <a:pt x="4921606" y="2128"/>
                  <a:pt x="5096347" y="0"/>
                </a:cubicBezTo>
                <a:cubicBezTo>
                  <a:pt x="5271088" y="-2128"/>
                  <a:pt x="5675785" y="35915"/>
                  <a:pt x="5912236" y="0"/>
                </a:cubicBezTo>
                <a:cubicBezTo>
                  <a:pt x="6148687" y="-35915"/>
                  <a:pt x="6286772" y="27113"/>
                  <a:pt x="6615792" y="0"/>
                </a:cubicBezTo>
                <a:cubicBezTo>
                  <a:pt x="6944812" y="-27113"/>
                  <a:pt x="6916376" y="21032"/>
                  <a:pt x="7094683" y="0"/>
                </a:cubicBezTo>
                <a:cubicBezTo>
                  <a:pt x="7272990" y="-21032"/>
                  <a:pt x="7280998" y="11619"/>
                  <a:pt x="7348909" y="0"/>
                </a:cubicBezTo>
                <a:cubicBezTo>
                  <a:pt x="7416820" y="-11619"/>
                  <a:pt x="7607721" y="40511"/>
                  <a:pt x="7827800" y="0"/>
                </a:cubicBezTo>
                <a:cubicBezTo>
                  <a:pt x="8047879" y="-40511"/>
                  <a:pt x="8292129" y="44430"/>
                  <a:pt x="8531356" y="0"/>
                </a:cubicBezTo>
                <a:cubicBezTo>
                  <a:pt x="8770583" y="-44430"/>
                  <a:pt x="9017598" y="34060"/>
                  <a:pt x="9347245" y="0"/>
                </a:cubicBezTo>
                <a:cubicBezTo>
                  <a:pt x="9676892" y="-34060"/>
                  <a:pt x="9539521" y="8955"/>
                  <a:pt x="9601471" y="0"/>
                </a:cubicBezTo>
                <a:cubicBezTo>
                  <a:pt x="9663421" y="-8955"/>
                  <a:pt x="9781503" y="4549"/>
                  <a:pt x="9855697" y="0"/>
                </a:cubicBezTo>
                <a:cubicBezTo>
                  <a:pt x="9929891" y="-4549"/>
                  <a:pt x="10450239" y="96962"/>
                  <a:pt x="10671586" y="0"/>
                </a:cubicBezTo>
                <a:cubicBezTo>
                  <a:pt x="10892933" y="-96962"/>
                  <a:pt x="10964232" y="10233"/>
                  <a:pt x="11233248" y="0"/>
                </a:cubicBezTo>
                <a:cubicBezTo>
                  <a:pt x="11284380" y="120969"/>
                  <a:pt x="11188128" y="360651"/>
                  <a:pt x="11233248" y="545779"/>
                </a:cubicBezTo>
                <a:cubicBezTo>
                  <a:pt x="11278368" y="730907"/>
                  <a:pt x="11201119" y="947560"/>
                  <a:pt x="11233248" y="1178883"/>
                </a:cubicBezTo>
                <a:cubicBezTo>
                  <a:pt x="11265377" y="1410206"/>
                  <a:pt x="11211279" y="1393320"/>
                  <a:pt x="11233248" y="1593675"/>
                </a:cubicBezTo>
                <a:cubicBezTo>
                  <a:pt x="11255217" y="1794030"/>
                  <a:pt x="11174542" y="2010347"/>
                  <a:pt x="11233248" y="2226778"/>
                </a:cubicBezTo>
                <a:cubicBezTo>
                  <a:pt x="11291954" y="2443209"/>
                  <a:pt x="11214423" y="2551886"/>
                  <a:pt x="11233248" y="2859882"/>
                </a:cubicBezTo>
                <a:cubicBezTo>
                  <a:pt x="11252073" y="3167878"/>
                  <a:pt x="11224385" y="3071171"/>
                  <a:pt x="11233248" y="3274674"/>
                </a:cubicBezTo>
                <a:cubicBezTo>
                  <a:pt x="11242111" y="3478177"/>
                  <a:pt x="11203217" y="3635956"/>
                  <a:pt x="11233248" y="3820453"/>
                </a:cubicBezTo>
                <a:cubicBezTo>
                  <a:pt x="11263279" y="4004950"/>
                  <a:pt x="11203019" y="4163833"/>
                  <a:pt x="11233248" y="4366232"/>
                </a:cubicBezTo>
                <a:cubicBezTo>
                  <a:pt x="11038759" y="4372009"/>
                  <a:pt x="10982380" y="4327566"/>
                  <a:pt x="10754357" y="4366232"/>
                </a:cubicBezTo>
                <a:cubicBezTo>
                  <a:pt x="10526334" y="4404898"/>
                  <a:pt x="10204989" y="4354025"/>
                  <a:pt x="10050801" y="4366232"/>
                </a:cubicBezTo>
                <a:cubicBezTo>
                  <a:pt x="9896613" y="4378439"/>
                  <a:pt x="9534824" y="4349869"/>
                  <a:pt x="9234912" y="4366232"/>
                </a:cubicBezTo>
                <a:cubicBezTo>
                  <a:pt x="8935000" y="4382595"/>
                  <a:pt x="8928463" y="4325100"/>
                  <a:pt x="8756021" y="4366232"/>
                </a:cubicBezTo>
                <a:cubicBezTo>
                  <a:pt x="8583579" y="4407364"/>
                  <a:pt x="8319515" y="4363193"/>
                  <a:pt x="7940133" y="4366232"/>
                </a:cubicBezTo>
                <a:cubicBezTo>
                  <a:pt x="7560751" y="4369271"/>
                  <a:pt x="7528053" y="4340581"/>
                  <a:pt x="7348909" y="4366232"/>
                </a:cubicBezTo>
                <a:cubicBezTo>
                  <a:pt x="7169765" y="4391883"/>
                  <a:pt x="6933480" y="4288024"/>
                  <a:pt x="6533021" y="4366232"/>
                </a:cubicBezTo>
                <a:cubicBezTo>
                  <a:pt x="6132562" y="4444440"/>
                  <a:pt x="5894068" y="4302900"/>
                  <a:pt x="5717132" y="4366232"/>
                </a:cubicBezTo>
                <a:cubicBezTo>
                  <a:pt x="5540196" y="4429564"/>
                  <a:pt x="5504747" y="4357409"/>
                  <a:pt x="5350573" y="4366232"/>
                </a:cubicBezTo>
                <a:cubicBezTo>
                  <a:pt x="5196399" y="4375055"/>
                  <a:pt x="5003225" y="4347628"/>
                  <a:pt x="4871682" y="4366232"/>
                </a:cubicBezTo>
                <a:cubicBezTo>
                  <a:pt x="4740139" y="4384836"/>
                  <a:pt x="4547135" y="4328208"/>
                  <a:pt x="4280459" y="4366232"/>
                </a:cubicBezTo>
                <a:cubicBezTo>
                  <a:pt x="4013783" y="4404256"/>
                  <a:pt x="3813877" y="4348010"/>
                  <a:pt x="3689235" y="4366232"/>
                </a:cubicBezTo>
                <a:cubicBezTo>
                  <a:pt x="3564593" y="4384454"/>
                  <a:pt x="3307876" y="4315029"/>
                  <a:pt x="2985679" y="4366232"/>
                </a:cubicBezTo>
                <a:cubicBezTo>
                  <a:pt x="2663482" y="4417435"/>
                  <a:pt x="2709790" y="4351400"/>
                  <a:pt x="2619120" y="4366232"/>
                </a:cubicBezTo>
                <a:cubicBezTo>
                  <a:pt x="2528450" y="4381064"/>
                  <a:pt x="2433390" y="4360473"/>
                  <a:pt x="2252562" y="4366232"/>
                </a:cubicBezTo>
                <a:cubicBezTo>
                  <a:pt x="2071734" y="4371991"/>
                  <a:pt x="1722900" y="4283618"/>
                  <a:pt x="1436673" y="4366232"/>
                </a:cubicBezTo>
                <a:cubicBezTo>
                  <a:pt x="1150446" y="4448846"/>
                  <a:pt x="955640" y="4365881"/>
                  <a:pt x="620785" y="4366232"/>
                </a:cubicBezTo>
                <a:cubicBezTo>
                  <a:pt x="285930" y="4366583"/>
                  <a:pt x="239291" y="4363186"/>
                  <a:pt x="0" y="4366232"/>
                </a:cubicBezTo>
                <a:cubicBezTo>
                  <a:pt x="-46706" y="4258165"/>
                  <a:pt x="18210" y="4124806"/>
                  <a:pt x="0" y="3951440"/>
                </a:cubicBezTo>
                <a:cubicBezTo>
                  <a:pt x="-18210" y="3778074"/>
                  <a:pt x="51469" y="3683914"/>
                  <a:pt x="0" y="3492986"/>
                </a:cubicBezTo>
                <a:cubicBezTo>
                  <a:pt x="-51469" y="3302058"/>
                  <a:pt x="54964" y="3217799"/>
                  <a:pt x="0" y="2947207"/>
                </a:cubicBezTo>
                <a:cubicBezTo>
                  <a:pt x="-54964" y="2676615"/>
                  <a:pt x="41099" y="2512572"/>
                  <a:pt x="0" y="2401428"/>
                </a:cubicBezTo>
                <a:cubicBezTo>
                  <a:pt x="-41099" y="2290284"/>
                  <a:pt x="30784" y="2048871"/>
                  <a:pt x="0" y="1899311"/>
                </a:cubicBezTo>
                <a:cubicBezTo>
                  <a:pt x="-30784" y="1749751"/>
                  <a:pt x="39609" y="1505848"/>
                  <a:pt x="0" y="1397194"/>
                </a:cubicBezTo>
                <a:cubicBezTo>
                  <a:pt x="-39609" y="1288540"/>
                  <a:pt x="18220" y="1123257"/>
                  <a:pt x="0" y="982402"/>
                </a:cubicBezTo>
                <a:cubicBezTo>
                  <a:pt x="-18220" y="841547"/>
                  <a:pt x="46630" y="756232"/>
                  <a:pt x="0" y="567610"/>
                </a:cubicBezTo>
                <a:cubicBezTo>
                  <a:pt x="-46630" y="378988"/>
                  <a:pt x="3154" y="148083"/>
                  <a:pt x="0" y="0"/>
                </a:cubicBezTo>
                <a:close/>
              </a:path>
              <a:path w="11233248" h="4366232" stroke="0" extrusionOk="0">
                <a:moveTo>
                  <a:pt x="0" y="0"/>
                </a:moveTo>
                <a:cubicBezTo>
                  <a:pt x="228906" y="-41999"/>
                  <a:pt x="305726" y="6151"/>
                  <a:pt x="478891" y="0"/>
                </a:cubicBezTo>
                <a:cubicBezTo>
                  <a:pt x="652056" y="-6151"/>
                  <a:pt x="620549" y="17812"/>
                  <a:pt x="733117" y="0"/>
                </a:cubicBezTo>
                <a:cubicBezTo>
                  <a:pt x="845685" y="-17812"/>
                  <a:pt x="1324033" y="46292"/>
                  <a:pt x="1549006" y="0"/>
                </a:cubicBezTo>
                <a:cubicBezTo>
                  <a:pt x="1773979" y="-46292"/>
                  <a:pt x="1794131" y="966"/>
                  <a:pt x="2027897" y="0"/>
                </a:cubicBezTo>
                <a:cubicBezTo>
                  <a:pt x="2261663" y="-966"/>
                  <a:pt x="2306918" y="15043"/>
                  <a:pt x="2506788" y="0"/>
                </a:cubicBezTo>
                <a:cubicBezTo>
                  <a:pt x="2706658" y="-15043"/>
                  <a:pt x="3026910" y="47552"/>
                  <a:pt x="3322677" y="0"/>
                </a:cubicBezTo>
                <a:cubicBezTo>
                  <a:pt x="3618444" y="-47552"/>
                  <a:pt x="3594969" y="27455"/>
                  <a:pt x="3689235" y="0"/>
                </a:cubicBezTo>
                <a:cubicBezTo>
                  <a:pt x="3783501" y="-27455"/>
                  <a:pt x="4307550" y="73693"/>
                  <a:pt x="4505124" y="0"/>
                </a:cubicBezTo>
                <a:cubicBezTo>
                  <a:pt x="4702698" y="-73693"/>
                  <a:pt x="5078605" y="21950"/>
                  <a:pt x="5321012" y="0"/>
                </a:cubicBezTo>
                <a:cubicBezTo>
                  <a:pt x="5563419" y="-21950"/>
                  <a:pt x="5717522" y="11877"/>
                  <a:pt x="5912236" y="0"/>
                </a:cubicBezTo>
                <a:cubicBezTo>
                  <a:pt x="6106950" y="-11877"/>
                  <a:pt x="6343655" y="88998"/>
                  <a:pt x="6728124" y="0"/>
                </a:cubicBezTo>
                <a:cubicBezTo>
                  <a:pt x="7112593" y="-88998"/>
                  <a:pt x="7059971" y="45403"/>
                  <a:pt x="7207015" y="0"/>
                </a:cubicBezTo>
                <a:cubicBezTo>
                  <a:pt x="7354059" y="-45403"/>
                  <a:pt x="7578779" y="8086"/>
                  <a:pt x="7685907" y="0"/>
                </a:cubicBezTo>
                <a:cubicBezTo>
                  <a:pt x="7793035" y="-8086"/>
                  <a:pt x="8197700" y="13335"/>
                  <a:pt x="8389463" y="0"/>
                </a:cubicBezTo>
                <a:cubicBezTo>
                  <a:pt x="8581226" y="-13335"/>
                  <a:pt x="8701124" y="4601"/>
                  <a:pt x="8868354" y="0"/>
                </a:cubicBezTo>
                <a:cubicBezTo>
                  <a:pt x="9035584" y="-4601"/>
                  <a:pt x="9298985" y="34499"/>
                  <a:pt x="9684242" y="0"/>
                </a:cubicBezTo>
                <a:cubicBezTo>
                  <a:pt x="10069499" y="-34499"/>
                  <a:pt x="10150362" y="15575"/>
                  <a:pt x="10500131" y="0"/>
                </a:cubicBezTo>
                <a:cubicBezTo>
                  <a:pt x="10849900" y="-15575"/>
                  <a:pt x="10998147" y="58507"/>
                  <a:pt x="11233248" y="0"/>
                </a:cubicBezTo>
                <a:cubicBezTo>
                  <a:pt x="11274532" y="159597"/>
                  <a:pt x="11221209" y="306812"/>
                  <a:pt x="11233248" y="502117"/>
                </a:cubicBezTo>
                <a:cubicBezTo>
                  <a:pt x="11245287" y="697422"/>
                  <a:pt x="11233229" y="801802"/>
                  <a:pt x="11233248" y="916909"/>
                </a:cubicBezTo>
                <a:cubicBezTo>
                  <a:pt x="11233267" y="1032016"/>
                  <a:pt x="11193434" y="1217555"/>
                  <a:pt x="11233248" y="1375363"/>
                </a:cubicBezTo>
                <a:cubicBezTo>
                  <a:pt x="11273062" y="1533171"/>
                  <a:pt x="11176449" y="1808984"/>
                  <a:pt x="11233248" y="1964804"/>
                </a:cubicBezTo>
                <a:cubicBezTo>
                  <a:pt x="11290047" y="2120624"/>
                  <a:pt x="11186241" y="2243582"/>
                  <a:pt x="11233248" y="2466921"/>
                </a:cubicBezTo>
                <a:cubicBezTo>
                  <a:pt x="11280255" y="2690260"/>
                  <a:pt x="11219953" y="2745079"/>
                  <a:pt x="11233248" y="2925375"/>
                </a:cubicBezTo>
                <a:cubicBezTo>
                  <a:pt x="11246543" y="3105671"/>
                  <a:pt x="11210316" y="3249836"/>
                  <a:pt x="11233248" y="3514817"/>
                </a:cubicBezTo>
                <a:cubicBezTo>
                  <a:pt x="11256180" y="3779798"/>
                  <a:pt x="11198750" y="4092194"/>
                  <a:pt x="11233248" y="4366232"/>
                </a:cubicBezTo>
                <a:cubicBezTo>
                  <a:pt x="11049298" y="4373391"/>
                  <a:pt x="10880811" y="4298482"/>
                  <a:pt x="10642024" y="4366232"/>
                </a:cubicBezTo>
                <a:cubicBezTo>
                  <a:pt x="10403237" y="4433982"/>
                  <a:pt x="10423405" y="4322606"/>
                  <a:pt x="10275466" y="4366232"/>
                </a:cubicBezTo>
                <a:cubicBezTo>
                  <a:pt x="10127527" y="4409858"/>
                  <a:pt x="9907381" y="4300903"/>
                  <a:pt x="9571910" y="4366232"/>
                </a:cubicBezTo>
                <a:cubicBezTo>
                  <a:pt x="9236439" y="4431561"/>
                  <a:pt x="9339230" y="4360325"/>
                  <a:pt x="9205351" y="4366232"/>
                </a:cubicBezTo>
                <a:cubicBezTo>
                  <a:pt x="9071472" y="4372139"/>
                  <a:pt x="8680782" y="4323063"/>
                  <a:pt x="8501795" y="4366232"/>
                </a:cubicBezTo>
                <a:cubicBezTo>
                  <a:pt x="8322808" y="4409401"/>
                  <a:pt x="8365819" y="4351060"/>
                  <a:pt x="8247569" y="4366232"/>
                </a:cubicBezTo>
                <a:cubicBezTo>
                  <a:pt x="8129319" y="4381404"/>
                  <a:pt x="7870267" y="4348698"/>
                  <a:pt x="7544013" y="4366232"/>
                </a:cubicBezTo>
                <a:cubicBezTo>
                  <a:pt x="7217759" y="4383766"/>
                  <a:pt x="7311471" y="4356490"/>
                  <a:pt x="7177454" y="4366232"/>
                </a:cubicBezTo>
                <a:cubicBezTo>
                  <a:pt x="7043437" y="4375974"/>
                  <a:pt x="6986110" y="4335970"/>
                  <a:pt x="6923228" y="4366232"/>
                </a:cubicBezTo>
                <a:cubicBezTo>
                  <a:pt x="6860346" y="4396494"/>
                  <a:pt x="6719487" y="4364781"/>
                  <a:pt x="6556669" y="4366232"/>
                </a:cubicBezTo>
                <a:cubicBezTo>
                  <a:pt x="6393851" y="4367683"/>
                  <a:pt x="6200819" y="4345069"/>
                  <a:pt x="5853113" y="4366232"/>
                </a:cubicBezTo>
                <a:cubicBezTo>
                  <a:pt x="5505407" y="4387395"/>
                  <a:pt x="5605478" y="4348834"/>
                  <a:pt x="5486555" y="4366232"/>
                </a:cubicBezTo>
                <a:cubicBezTo>
                  <a:pt x="5367632" y="4383630"/>
                  <a:pt x="5358901" y="4362740"/>
                  <a:pt x="5232329" y="4366232"/>
                </a:cubicBezTo>
                <a:cubicBezTo>
                  <a:pt x="5105757" y="4369724"/>
                  <a:pt x="5022679" y="4359044"/>
                  <a:pt x="4865770" y="4366232"/>
                </a:cubicBezTo>
                <a:cubicBezTo>
                  <a:pt x="4708861" y="4373420"/>
                  <a:pt x="4540538" y="4325041"/>
                  <a:pt x="4386879" y="4366232"/>
                </a:cubicBezTo>
                <a:cubicBezTo>
                  <a:pt x="4233220" y="4407423"/>
                  <a:pt x="4044559" y="4327588"/>
                  <a:pt x="3795655" y="4366232"/>
                </a:cubicBezTo>
                <a:cubicBezTo>
                  <a:pt x="3546751" y="4404876"/>
                  <a:pt x="3519816" y="4323496"/>
                  <a:pt x="3429097" y="4366232"/>
                </a:cubicBezTo>
                <a:cubicBezTo>
                  <a:pt x="3338378" y="4408968"/>
                  <a:pt x="2874263" y="4272295"/>
                  <a:pt x="2613208" y="4366232"/>
                </a:cubicBezTo>
                <a:cubicBezTo>
                  <a:pt x="2352153" y="4460169"/>
                  <a:pt x="2280874" y="4329056"/>
                  <a:pt x="2021985" y="4366232"/>
                </a:cubicBezTo>
                <a:cubicBezTo>
                  <a:pt x="1763096" y="4403408"/>
                  <a:pt x="1605086" y="4363698"/>
                  <a:pt x="1206096" y="4366232"/>
                </a:cubicBezTo>
                <a:cubicBezTo>
                  <a:pt x="807106" y="4368766"/>
                  <a:pt x="654197" y="4332955"/>
                  <a:pt x="502540" y="4366232"/>
                </a:cubicBezTo>
                <a:cubicBezTo>
                  <a:pt x="350883" y="4399509"/>
                  <a:pt x="212069" y="4307359"/>
                  <a:pt x="0" y="4366232"/>
                </a:cubicBezTo>
                <a:cubicBezTo>
                  <a:pt x="-411" y="4196561"/>
                  <a:pt x="40873" y="4058095"/>
                  <a:pt x="0" y="3776791"/>
                </a:cubicBezTo>
                <a:cubicBezTo>
                  <a:pt x="-40873" y="3495487"/>
                  <a:pt x="50823" y="3365189"/>
                  <a:pt x="0" y="3187349"/>
                </a:cubicBezTo>
                <a:cubicBezTo>
                  <a:pt x="-50823" y="3009509"/>
                  <a:pt x="47075" y="2794502"/>
                  <a:pt x="0" y="2641570"/>
                </a:cubicBezTo>
                <a:cubicBezTo>
                  <a:pt x="-47075" y="2488638"/>
                  <a:pt x="22744" y="2153030"/>
                  <a:pt x="0" y="2008467"/>
                </a:cubicBezTo>
                <a:cubicBezTo>
                  <a:pt x="-22744" y="1863904"/>
                  <a:pt x="60518" y="1586239"/>
                  <a:pt x="0" y="1375363"/>
                </a:cubicBezTo>
                <a:cubicBezTo>
                  <a:pt x="-60518" y="1164487"/>
                  <a:pt x="51385" y="999669"/>
                  <a:pt x="0" y="785922"/>
                </a:cubicBezTo>
                <a:cubicBezTo>
                  <a:pt x="-51385" y="572175"/>
                  <a:pt x="49491" y="309051"/>
                  <a:pt x="0" y="0"/>
                </a:cubicBezTo>
                <a:close/>
              </a:path>
            </a:pathLst>
          </a:custGeom>
          <a:ln w="31750">
            <a:noFill/>
            <a:extLst>
              <a:ext uri="{C807C97D-BFC1-408E-A445-0C87EB9F89A2}">
                <ask:lineSketchStyleProps xmlns:ask="http://schemas.microsoft.com/office/drawing/2018/sketchyshapes" sd="1219033472">
                  <ask:type>
                    <ask:lineSketchScribble/>
                  </ask:type>
                </ask:lineSketchStyleProps>
              </a:ext>
            </a:extLst>
          </a:ln>
        </p:spPr>
        <p:txBody>
          <a:bodyPr/>
          <a:lstStyle/>
          <a:p>
            <a:pPr marL="457200">
              <a:lnSpc>
                <a:spcPct val="107000"/>
              </a:lnSpc>
              <a:spcAft>
                <a:spcPts val="800"/>
              </a:spcAft>
            </a:pPr>
            <a:r>
              <a:rPr lang="en-AU" sz="1500" b="1" dirty="0">
                <a:latin typeface="Calibri" panose="020F0502020204030204" pitchFamily="34" charset="0"/>
                <a:ea typeface="Calibri" panose="020F0502020204030204" pitchFamily="34" charset="0"/>
                <a:cs typeface="Times New Roman" panose="02020603050405020304" pitchFamily="18" charset="0"/>
              </a:rPr>
              <a:t>Lessons about process:</a:t>
            </a:r>
          </a:p>
          <a:p>
            <a:pPr marL="742950" indent="-285750">
              <a:lnSpc>
                <a:spcPct val="107000"/>
              </a:lnSpc>
              <a:spcAft>
                <a:spcPts val="800"/>
              </a:spcAft>
              <a:buFontTx/>
              <a:buChar char="-"/>
            </a:pPr>
            <a:r>
              <a:rPr lang="en-AU" sz="1500" b="1" dirty="0">
                <a:latin typeface="Calibri" panose="020F0502020204030204" pitchFamily="34" charset="0"/>
                <a:ea typeface="Calibri" panose="020F0502020204030204" pitchFamily="34" charset="0"/>
                <a:cs typeface="Times New Roman" panose="02020603050405020304" pitchFamily="18" charset="0"/>
              </a:rPr>
              <a:t>Access permissions</a:t>
            </a:r>
            <a:r>
              <a:rPr lang="en-AU" sz="1500" dirty="0">
                <a:latin typeface="Calibri" panose="020F0502020204030204" pitchFamily="34" charset="0"/>
                <a:ea typeface="Calibri" panose="020F0502020204030204" pitchFamily="34" charset="0"/>
                <a:cs typeface="Times New Roman" panose="02020603050405020304" pitchFamily="18" charset="0"/>
              </a:rPr>
              <a:t>: what level of access should different staff have to databases? Is it appropriate for all staff to have full access, or should access be compartmentalised, or tethered to the functions of a role? When someone is seeking personal information, consider whether handling that information is a function of the role. I.e. in the case study, what purpose was Janine fulfilling, besides just attempting to be helpful?</a:t>
            </a:r>
          </a:p>
          <a:p>
            <a:pPr marL="742950" indent="-285750">
              <a:lnSpc>
                <a:spcPct val="107000"/>
              </a:lnSpc>
              <a:spcAft>
                <a:spcPts val="800"/>
              </a:spcAft>
              <a:buFontTx/>
              <a:buChar char="-"/>
            </a:pPr>
            <a:r>
              <a:rPr lang="en-AU" sz="1500" dirty="0">
                <a:latin typeface="Calibri" panose="020F0502020204030204" pitchFamily="34" charset="0"/>
                <a:ea typeface="Calibri" panose="020F0502020204030204" pitchFamily="34" charset="0"/>
                <a:cs typeface="Times New Roman" panose="02020603050405020304" pitchFamily="18" charset="0"/>
              </a:rPr>
              <a:t>Confirming the caller is </a:t>
            </a:r>
            <a:r>
              <a:rPr lang="en-AU" sz="1500" b="1" dirty="0">
                <a:latin typeface="Calibri" panose="020F0502020204030204" pitchFamily="34" charset="0"/>
                <a:ea typeface="Calibri" panose="020F0502020204030204" pitchFamily="34" charset="0"/>
                <a:cs typeface="Times New Roman" panose="02020603050405020304" pitchFamily="18" charset="0"/>
              </a:rPr>
              <a:t>authorised</a:t>
            </a:r>
            <a:r>
              <a:rPr lang="en-AU" sz="1500" dirty="0">
                <a:latin typeface="Calibri" panose="020F0502020204030204" pitchFamily="34" charset="0"/>
                <a:ea typeface="Calibri" panose="020F0502020204030204" pitchFamily="34" charset="0"/>
                <a:cs typeface="Times New Roman" panose="02020603050405020304" pitchFamily="18" charset="0"/>
              </a:rPr>
              <a:t> to know. </a:t>
            </a:r>
          </a:p>
          <a:p>
            <a:pPr marL="457200">
              <a:lnSpc>
                <a:spcPct val="107000"/>
              </a:lnSpc>
              <a:spcAft>
                <a:spcPts val="800"/>
              </a:spcAft>
            </a:pPr>
            <a:r>
              <a:rPr lang="en-AU" sz="1500" b="1" dirty="0">
                <a:latin typeface="Calibri" panose="020F0502020204030204" pitchFamily="34" charset="0"/>
                <a:ea typeface="Calibri" panose="020F0502020204030204" pitchFamily="34" charset="0"/>
                <a:cs typeface="Times New Roman" panose="02020603050405020304" pitchFamily="18" charset="0"/>
              </a:rPr>
              <a:t>Lessons about training:</a:t>
            </a:r>
          </a:p>
          <a:p>
            <a:pPr marL="742950" indent="-285750">
              <a:lnSpc>
                <a:spcPct val="107000"/>
              </a:lnSpc>
              <a:spcAft>
                <a:spcPts val="800"/>
              </a:spcAft>
              <a:buFontTx/>
              <a:buChar char="-"/>
            </a:pPr>
            <a:r>
              <a:rPr lang="en-AU" sz="1500" dirty="0">
                <a:latin typeface="Calibri" panose="020F0502020204030204" pitchFamily="34" charset="0"/>
                <a:ea typeface="Calibri" panose="020F0502020204030204" pitchFamily="34" charset="0"/>
                <a:cs typeface="Times New Roman" panose="02020603050405020304" pitchFamily="18" charset="0"/>
              </a:rPr>
              <a:t>Customer service facing work is busy and high-pressure. However, questions about provision of personal information must still be handled with care, remembering that mistakes can be costly.</a:t>
            </a:r>
          </a:p>
          <a:p>
            <a:pPr marL="742950" indent="-285750">
              <a:lnSpc>
                <a:spcPct val="107000"/>
              </a:lnSpc>
              <a:spcAft>
                <a:spcPts val="800"/>
              </a:spcAft>
              <a:buFontTx/>
              <a:buChar char="-"/>
            </a:pPr>
            <a:r>
              <a:rPr lang="en-AU" sz="1500" dirty="0">
                <a:latin typeface="Calibri" panose="020F0502020204030204" pitchFamily="34" charset="0"/>
                <a:ea typeface="Calibri" panose="020F0502020204030204" pitchFamily="34" charset="0"/>
                <a:cs typeface="Times New Roman" panose="02020603050405020304" pitchFamily="18" charset="0"/>
              </a:rPr>
              <a:t>Consider the nature of the role. Perhaps privacy training should be tailored for staff who spend a lot of time on the phone? </a:t>
            </a:r>
          </a:p>
          <a:p>
            <a:pPr marL="1085850" lvl="2" indent="-285750">
              <a:lnSpc>
                <a:spcPct val="107000"/>
              </a:lnSpc>
              <a:spcAft>
                <a:spcPts val="800"/>
              </a:spcAft>
              <a:buFontTx/>
              <a:buChar char="-"/>
            </a:pPr>
            <a:r>
              <a:rPr lang="en-AU" sz="1500" dirty="0">
                <a:latin typeface="Calibri" panose="020F0502020204030204" pitchFamily="34" charset="0"/>
                <a:ea typeface="Calibri" panose="020F0502020204030204" pitchFamily="34" charset="0"/>
                <a:cs typeface="Times New Roman" panose="02020603050405020304" pitchFamily="18" charset="0"/>
              </a:rPr>
              <a:t>What’s the person’s need to know? Can I provide that information, or do I need authority from the person the information is about first? Is it my job to reconnect estranged “friends”? Or is my job to handle rates enquiries?</a:t>
            </a:r>
          </a:p>
        </p:txBody>
      </p:sp>
      <p:sp>
        <p:nvSpPr>
          <p:cNvPr id="19" name="Content Placeholder 2">
            <a:extLst>
              <a:ext uri="{FF2B5EF4-FFF2-40B4-BE49-F238E27FC236}">
                <a16:creationId xmlns:a16="http://schemas.microsoft.com/office/drawing/2014/main" id="{101A2055-C567-4E34-944D-D1EAF17C39B8}"/>
              </a:ext>
            </a:extLst>
          </p:cNvPr>
          <p:cNvSpPr txBox="1">
            <a:spLocks/>
          </p:cNvSpPr>
          <p:nvPr/>
        </p:nvSpPr>
        <p:spPr>
          <a:xfrm>
            <a:off x="1995007" y="2849178"/>
            <a:ext cx="8219891" cy="579822"/>
          </a:xfrm>
          <a:custGeom>
            <a:avLst/>
            <a:gdLst>
              <a:gd name="connsiteX0" fmla="*/ 0 w 8219891"/>
              <a:gd name="connsiteY0" fmla="*/ 0 h 579822"/>
              <a:gd name="connsiteX1" fmla="*/ 669334 w 8219891"/>
              <a:gd name="connsiteY1" fmla="*/ 0 h 579822"/>
              <a:gd name="connsiteX2" fmla="*/ 1174270 w 8219891"/>
              <a:gd name="connsiteY2" fmla="*/ 0 h 579822"/>
              <a:gd name="connsiteX3" fmla="*/ 1761405 w 8219891"/>
              <a:gd name="connsiteY3" fmla="*/ 0 h 579822"/>
              <a:gd name="connsiteX4" fmla="*/ 2512938 w 8219891"/>
              <a:gd name="connsiteY4" fmla="*/ 0 h 579822"/>
              <a:gd name="connsiteX5" fmla="*/ 2935675 w 8219891"/>
              <a:gd name="connsiteY5" fmla="*/ 0 h 579822"/>
              <a:gd name="connsiteX6" fmla="*/ 3605009 w 8219891"/>
              <a:gd name="connsiteY6" fmla="*/ 0 h 579822"/>
              <a:gd name="connsiteX7" fmla="*/ 4027747 w 8219891"/>
              <a:gd name="connsiteY7" fmla="*/ 0 h 579822"/>
              <a:gd name="connsiteX8" fmla="*/ 4614882 w 8219891"/>
              <a:gd name="connsiteY8" fmla="*/ 0 h 579822"/>
              <a:gd name="connsiteX9" fmla="*/ 5284216 w 8219891"/>
              <a:gd name="connsiteY9" fmla="*/ 0 h 579822"/>
              <a:gd name="connsiteX10" fmla="*/ 5624754 w 8219891"/>
              <a:gd name="connsiteY10" fmla="*/ 0 h 579822"/>
              <a:gd name="connsiteX11" fmla="*/ 5965292 w 8219891"/>
              <a:gd name="connsiteY11" fmla="*/ 0 h 579822"/>
              <a:gd name="connsiteX12" fmla="*/ 6716825 w 8219891"/>
              <a:gd name="connsiteY12" fmla="*/ 0 h 579822"/>
              <a:gd name="connsiteX13" fmla="*/ 7303960 w 8219891"/>
              <a:gd name="connsiteY13" fmla="*/ 0 h 579822"/>
              <a:gd name="connsiteX14" fmla="*/ 7644499 w 8219891"/>
              <a:gd name="connsiteY14" fmla="*/ 0 h 579822"/>
              <a:gd name="connsiteX15" fmla="*/ 8219891 w 8219891"/>
              <a:gd name="connsiteY15" fmla="*/ 0 h 579822"/>
              <a:gd name="connsiteX16" fmla="*/ 8219891 w 8219891"/>
              <a:gd name="connsiteY16" fmla="*/ 579822 h 579822"/>
              <a:gd name="connsiteX17" fmla="*/ 7797154 w 8219891"/>
              <a:gd name="connsiteY17" fmla="*/ 579822 h 579822"/>
              <a:gd name="connsiteX18" fmla="*/ 7210019 w 8219891"/>
              <a:gd name="connsiteY18" fmla="*/ 579822 h 579822"/>
              <a:gd name="connsiteX19" fmla="*/ 6458486 w 8219891"/>
              <a:gd name="connsiteY19" fmla="*/ 579822 h 579822"/>
              <a:gd name="connsiteX20" fmla="*/ 5706953 w 8219891"/>
              <a:gd name="connsiteY20" fmla="*/ 579822 h 579822"/>
              <a:gd name="connsiteX21" fmla="*/ 5037619 w 8219891"/>
              <a:gd name="connsiteY21" fmla="*/ 579822 h 579822"/>
              <a:gd name="connsiteX22" fmla="*/ 4368285 w 8219891"/>
              <a:gd name="connsiteY22" fmla="*/ 579822 h 579822"/>
              <a:gd name="connsiteX23" fmla="*/ 3698951 w 8219891"/>
              <a:gd name="connsiteY23" fmla="*/ 579822 h 579822"/>
              <a:gd name="connsiteX24" fmla="*/ 3276214 w 8219891"/>
              <a:gd name="connsiteY24" fmla="*/ 579822 h 579822"/>
              <a:gd name="connsiteX25" fmla="*/ 2524681 w 8219891"/>
              <a:gd name="connsiteY25" fmla="*/ 579822 h 579822"/>
              <a:gd name="connsiteX26" fmla="*/ 1937546 w 8219891"/>
              <a:gd name="connsiteY26" fmla="*/ 579822 h 579822"/>
              <a:gd name="connsiteX27" fmla="*/ 1597007 w 8219891"/>
              <a:gd name="connsiteY27" fmla="*/ 579822 h 579822"/>
              <a:gd name="connsiteX28" fmla="*/ 1009872 w 8219891"/>
              <a:gd name="connsiteY28" fmla="*/ 579822 h 579822"/>
              <a:gd name="connsiteX29" fmla="*/ 504936 w 8219891"/>
              <a:gd name="connsiteY29" fmla="*/ 579822 h 579822"/>
              <a:gd name="connsiteX30" fmla="*/ 0 w 8219891"/>
              <a:gd name="connsiteY30" fmla="*/ 579822 h 579822"/>
              <a:gd name="connsiteX31" fmla="*/ 0 w 8219891"/>
              <a:gd name="connsiteY31" fmla="*/ 0 h 579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219891" h="579822" fill="none" extrusionOk="0">
                <a:moveTo>
                  <a:pt x="0" y="0"/>
                </a:moveTo>
                <a:cubicBezTo>
                  <a:pt x="169381" y="-50911"/>
                  <a:pt x="494838" y="14048"/>
                  <a:pt x="669334" y="0"/>
                </a:cubicBezTo>
                <a:cubicBezTo>
                  <a:pt x="843830" y="-14048"/>
                  <a:pt x="992204" y="22292"/>
                  <a:pt x="1174270" y="0"/>
                </a:cubicBezTo>
                <a:cubicBezTo>
                  <a:pt x="1356336" y="-22292"/>
                  <a:pt x="1509462" y="15111"/>
                  <a:pt x="1761405" y="0"/>
                </a:cubicBezTo>
                <a:cubicBezTo>
                  <a:pt x="2013349" y="-15111"/>
                  <a:pt x="2236651" y="7889"/>
                  <a:pt x="2512938" y="0"/>
                </a:cubicBezTo>
                <a:cubicBezTo>
                  <a:pt x="2789225" y="-7889"/>
                  <a:pt x="2826050" y="18972"/>
                  <a:pt x="2935675" y="0"/>
                </a:cubicBezTo>
                <a:cubicBezTo>
                  <a:pt x="3045300" y="-18972"/>
                  <a:pt x="3271125" y="51199"/>
                  <a:pt x="3605009" y="0"/>
                </a:cubicBezTo>
                <a:cubicBezTo>
                  <a:pt x="3938893" y="-51199"/>
                  <a:pt x="3864594" y="3106"/>
                  <a:pt x="4027747" y="0"/>
                </a:cubicBezTo>
                <a:cubicBezTo>
                  <a:pt x="4190900" y="-3106"/>
                  <a:pt x="4326532" y="30310"/>
                  <a:pt x="4614882" y="0"/>
                </a:cubicBezTo>
                <a:cubicBezTo>
                  <a:pt x="4903233" y="-30310"/>
                  <a:pt x="5012393" y="3428"/>
                  <a:pt x="5284216" y="0"/>
                </a:cubicBezTo>
                <a:cubicBezTo>
                  <a:pt x="5556039" y="-3428"/>
                  <a:pt x="5468188" y="21941"/>
                  <a:pt x="5624754" y="0"/>
                </a:cubicBezTo>
                <a:cubicBezTo>
                  <a:pt x="5781320" y="-21941"/>
                  <a:pt x="5800121" y="11311"/>
                  <a:pt x="5965292" y="0"/>
                </a:cubicBezTo>
                <a:cubicBezTo>
                  <a:pt x="6130463" y="-11311"/>
                  <a:pt x="6411839" y="73730"/>
                  <a:pt x="6716825" y="0"/>
                </a:cubicBezTo>
                <a:cubicBezTo>
                  <a:pt x="7021811" y="-73730"/>
                  <a:pt x="7017266" y="59719"/>
                  <a:pt x="7303960" y="0"/>
                </a:cubicBezTo>
                <a:cubicBezTo>
                  <a:pt x="7590655" y="-59719"/>
                  <a:pt x="7481429" y="9332"/>
                  <a:pt x="7644499" y="0"/>
                </a:cubicBezTo>
                <a:cubicBezTo>
                  <a:pt x="7807569" y="-9332"/>
                  <a:pt x="8016479" y="14136"/>
                  <a:pt x="8219891" y="0"/>
                </a:cubicBezTo>
                <a:cubicBezTo>
                  <a:pt x="8224711" y="134153"/>
                  <a:pt x="8160789" y="327900"/>
                  <a:pt x="8219891" y="579822"/>
                </a:cubicBezTo>
                <a:cubicBezTo>
                  <a:pt x="8043952" y="582277"/>
                  <a:pt x="7990607" y="554179"/>
                  <a:pt x="7797154" y="579822"/>
                </a:cubicBezTo>
                <a:cubicBezTo>
                  <a:pt x="7603701" y="605465"/>
                  <a:pt x="7421941" y="528975"/>
                  <a:pt x="7210019" y="579822"/>
                </a:cubicBezTo>
                <a:cubicBezTo>
                  <a:pt x="6998098" y="630669"/>
                  <a:pt x="6779913" y="570001"/>
                  <a:pt x="6458486" y="579822"/>
                </a:cubicBezTo>
                <a:cubicBezTo>
                  <a:pt x="6137059" y="589643"/>
                  <a:pt x="6051455" y="502770"/>
                  <a:pt x="5706953" y="579822"/>
                </a:cubicBezTo>
                <a:cubicBezTo>
                  <a:pt x="5362451" y="656874"/>
                  <a:pt x="5245305" y="523837"/>
                  <a:pt x="5037619" y="579822"/>
                </a:cubicBezTo>
                <a:cubicBezTo>
                  <a:pt x="4829933" y="635807"/>
                  <a:pt x="4679175" y="558838"/>
                  <a:pt x="4368285" y="579822"/>
                </a:cubicBezTo>
                <a:cubicBezTo>
                  <a:pt x="4057395" y="600806"/>
                  <a:pt x="3927815" y="563491"/>
                  <a:pt x="3698951" y="579822"/>
                </a:cubicBezTo>
                <a:cubicBezTo>
                  <a:pt x="3470087" y="596153"/>
                  <a:pt x="3442423" y="538573"/>
                  <a:pt x="3276214" y="579822"/>
                </a:cubicBezTo>
                <a:cubicBezTo>
                  <a:pt x="3110005" y="621071"/>
                  <a:pt x="2769941" y="523819"/>
                  <a:pt x="2524681" y="579822"/>
                </a:cubicBezTo>
                <a:cubicBezTo>
                  <a:pt x="2279421" y="635825"/>
                  <a:pt x="2153703" y="516640"/>
                  <a:pt x="1937546" y="579822"/>
                </a:cubicBezTo>
                <a:cubicBezTo>
                  <a:pt x="1721390" y="643004"/>
                  <a:pt x="1740629" y="577661"/>
                  <a:pt x="1597007" y="579822"/>
                </a:cubicBezTo>
                <a:cubicBezTo>
                  <a:pt x="1453385" y="581983"/>
                  <a:pt x="1196726" y="544907"/>
                  <a:pt x="1009872" y="579822"/>
                </a:cubicBezTo>
                <a:cubicBezTo>
                  <a:pt x="823019" y="614737"/>
                  <a:pt x="686144" y="560964"/>
                  <a:pt x="504936" y="579822"/>
                </a:cubicBezTo>
                <a:cubicBezTo>
                  <a:pt x="323728" y="598680"/>
                  <a:pt x="209778" y="573752"/>
                  <a:pt x="0" y="579822"/>
                </a:cubicBezTo>
                <a:cubicBezTo>
                  <a:pt x="-17958" y="447779"/>
                  <a:pt x="5721" y="194117"/>
                  <a:pt x="0" y="0"/>
                </a:cubicBezTo>
                <a:close/>
              </a:path>
              <a:path w="8219891" h="579822" stroke="0" extrusionOk="0">
                <a:moveTo>
                  <a:pt x="0" y="0"/>
                </a:moveTo>
                <a:cubicBezTo>
                  <a:pt x="245527" y="-7567"/>
                  <a:pt x="318411" y="23727"/>
                  <a:pt x="504936" y="0"/>
                </a:cubicBezTo>
                <a:cubicBezTo>
                  <a:pt x="691461" y="-23727"/>
                  <a:pt x="679195" y="14195"/>
                  <a:pt x="845475" y="0"/>
                </a:cubicBezTo>
                <a:cubicBezTo>
                  <a:pt x="1011755" y="-14195"/>
                  <a:pt x="1284628" y="79948"/>
                  <a:pt x="1597007" y="0"/>
                </a:cubicBezTo>
                <a:cubicBezTo>
                  <a:pt x="1909386" y="-79948"/>
                  <a:pt x="1936615" y="25544"/>
                  <a:pt x="2101944" y="0"/>
                </a:cubicBezTo>
                <a:cubicBezTo>
                  <a:pt x="2267273" y="-25544"/>
                  <a:pt x="2441636" y="30101"/>
                  <a:pt x="2606880" y="0"/>
                </a:cubicBezTo>
                <a:cubicBezTo>
                  <a:pt x="2772124" y="-30101"/>
                  <a:pt x="3154879" y="3481"/>
                  <a:pt x="3358413" y="0"/>
                </a:cubicBezTo>
                <a:cubicBezTo>
                  <a:pt x="3561947" y="-3481"/>
                  <a:pt x="3604407" y="42366"/>
                  <a:pt x="3781150" y="0"/>
                </a:cubicBezTo>
                <a:cubicBezTo>
                  <a:pt x="3957893" y="-42366"/>
                  <a:pt x="4263512" y="32256"/>
                  <a:pt x="4532683" y="0"/>
                </a:cubicBezTo>
                <a:cubicBezTo>
                  <a:pt x="4801854" y="-32256"/>
                  <a:pt x="5115104" y="28842"/>
                  <a:pt x="5284216" y="0"/>
                </a:cubicBezTo>
                <a:cubicBezTo>
                  <a:pt x="5453328" y="-28842"/>
                  <a:pt x="5752539" y="35870"/>
                  <a:pt x="5871351" y="0"/>
                </a:cubicBezTo>
                <a:cubicBezTo>
                  <a:pt x="5990164" y="-35870"/>
                  <a:pt x="6389809" y="81506"/>
                  <a:pt x="6622884" y="0"/>
                </a:cubicBezTo>
                <a:cubicBezTo>
                  <a:pt x="6855959" y="-81506"/>
                  <a:pt x="6927257" y="51193"/>
                  <a:pt x="7127820" y="0"/>
                </a:cubicBezTo>
                <a:cubicBezTo>
                  <a:pt x="7328383" y="-51193"/>
                  <a:pt x="7510066" y="54053"/>
                  <a:pt x="7632756" y="0"/>
                </a:cubicBezTo>
                <a:cubicBezTo>
                  <a:pt x="7755446" y="-54053"/>
                  <a:pt x="8069291" y="54796"/>
                  <a:pt x="8219891" y="0"/>
                </a:cubicBezTo>
                <a:cubicBezTo>
                  <a:pt x="8284537" y="196256"/>
                  <a:pt x="8162786" y="306681"/>
                  <a:pt x="8219891" y="579822"/>
                </a:cubicBezTo>
                <a:cubicBezTo>
                  <a:pt x="7943957" y="593711"/>
                  <a:pt x="7886475" y="555124"/>
                  <a:pt x="7632756" y="579822"/>
                </a:cubicBezTo>
                <a:cubicBezTo>
                  <a:pt x="7379038" y="604520"/>
                  <a:pt x="7072290" y="543929"/>
                  <a:pt x="6881223" y="579822"/>
                </a:cubicBezTo>
                <a:cubicBezTo>
                  <a:pt x="6690156" y="615715"/>
                  <a:pt x="6444141" y="512615"/>
                  <a:pt x="6294088" y="579822"/>
                </a:cubicBezTo>
                <a:cubicBezTo>
                  <a:pt x="6144035" y="647029"/>
                  <a:pt x="6039932" y="577413"/>
                  <a:pt x="5953550" y="579822"/>
                </a:cubicBezTo>
                <a:cubicBezTo>
                  <a:pt x="5867168" y="582231"/>
                  <a:pt x="5641310" y="532520"/>
                  <a:pt x="5530812" y="579822"/>
                </a:cubicBezTo>
                <a:cubicBezTo>
                  <a:pt x="5420314" y="627124"/>
                  <a:pt x="5020202" y="531696"/>
                  <a:pt x="4779279" y="579822"/>
                </a:cubicBezTo>
                <a:cubicBezTo>
                  <a:pt x="4538356" y="627948"/>
                  <a:pt x="4408025" y="565836"/>
                  <a:pt x="4192144" y="579822"/>
                </a:cubicBezTo>
                <a:cubicBezTo>
                  <a:pt x="3976263" y="593808"/>
                  <a:pt x="3961925" y="566421"/>
                  <a:pt x="3769407" y="579822"/>
                </a:cubicBezTo>
                <a:cubicBezTo>
                  <a:pt x="3576889" y="593223"/>
                  <a:pt x="3425357" y="563526"/>
                  <a:pt x="3182272" y="579822"/>
                </a:cubicBezTo>
                <a:cubicBezTo>
                  <a:pt x="2939187" y="596118"/>
                  <a:pt x="2980249" y="555171"/>
                  <a:pt x="2841734" y="579822"/>
                </a:cubicBezTo>
                <a:cubicBezTo>
                  <a:pt x="2703219" y="604473"/>
                  <a:pt x="2661882" y="571000"/>
                  <a:pt x="2501195" y="579822"/>
                </a:cubicBezTo>
                <a:cubicBezTo>
                  <a:pt x="2340508" y="588644"/>
                  <a:pt x="2122807" y="515502"/>
                  <a:pt x="1914060" y="579822"/>
                </a:cubicBezTo>
                <a:cubicBezTo>
                  <a:pt x="1705313" y="644142"/>
                  <a:pt x="1631736" y="551594"/>
                  <a:pt x="1491323" y="579822"/>
                </a:cubicBezTo>
                <a:cubicBezTo>
                  <a:pt x="1350910" y="608050"/>
                  <a:pt x="1083714" y="573915"/>
                  <a:pt x="821989" y="579822"/>
                </a:cubicBezTo>
                <a:cubicBezTo>
                  <a:pt x="560264" y="585729"/>
                  <a:pt x="235725" y="536720"/>
                  <a:pt x="0" y="579822"/>
                </a:cubicBezTo>
                <a:cubicBezTo>
                  <a:pt x="-1636" y="398319"/>
                  <a:pt x="25892" y="144941"/>
                  <a:pt x="0" y="0"/>
                </a:cubicBezTo>
                <a:close/>
              </a:path>
            </a:pathLst>
          </a:custGeom>
          <a:ln w="31750">
            <a:noFill/>
            <a:extLst>
              <a:ext uri="{C807C97D-BFC1-408E-A445-0C87EB9F89A2}">
                <ask:lineSketchStyleProps xmlns:ask="http://schemas.microsoft.com/office/drawing/2018/sketchyshapes" sd="1219033472">
                  <a:prstGeom prst="rect">
                    <a:avLst/>
                  </a:prstGeom>
                  <ask:type>
                    <ask:lineSketchScribble/>
                  </ask:type>
                </ask:lineSketchStyleProps>
              </a:ext>
            </a:extLst>
          </a:ln>
        </p:spPr>
        <p:txBody>
          <a:bodyPr lIns="0" rIns="0"/>
          <a:lstStyle>
            <a:lvl1pPr marL="0" indent="0" algn="l" defTabSz="457200" rtl="0" eaLnBrk="0" fontAlgn="base" hangingPunct="0">
              <a:spcBef>
                <a:spcPct val="20000"/>
              </a:spcBef>
              <a:spcAft>
                <a:spcPct val="0"/>
              </a:spcAft>
              <a:buFont typeface="Arial" charset="0"/>
              <a:buNone/>
              <a:defRPr sz="2400" b="1" i="0" kern="1200" baseline="0">
                <a:solidFill>
                  <a:schemeClr val="accent4"/>
                </a:solidFill>
                <a:latin typeface="Calibri" charset="0"/>
                <a:ea typeface="Calibri" charset="0"/>
                <a:cs typeface="Calibri" charset="0"/>
              </a:defRPr>
            </a:lvl1pPr>
            <a:lvl2pPr marL="7938" indent="0" algn="l" defTabSz="457200" rtl="0" eaLnBrk="0" fontAlgn="base" hangingPunct="0">
              <a:spcBef>
                <a:spcPct val="20000"/>
              </a:spcBef>
              <a:spcAft>
                <a:spcPct val="0"/>
              </a:spcAft>
              <a:buFont typeface="Arial" charset="0"/>
              <a:buNone/>
              <a:tabLst/>
              <a:defRPr sz="2000" b="0" i="0" kern="1200">
                <a:solidFill>
                  <a:schemeClr val="accent4"/>
                </a:solidFill>
                <a:latin typeface="Calibri" charset="0"/>
                <a:ea typeface="Calibri" charset="0"/>
                <a:cs typeface="Calibri" charset="0"/>
              </a:defRPr>
            </a:lvl2pPr>
            <a:lvl3pPr marL="319088" indent="-319088" algn="l" defTabSz="457200" rtl="0" eaLnBrk="0" fontAlgn="base" hangingPunct="0">
              <a:spcBef>
                <a:spcPct val="20000"/>
              </a:spcBef>
              <a:spcAft>
                <a:spcPct val="0"/>
              </a:spcAft>
              <a:buFont typeface="Arial" charset="0"/>
              <a:buChar char="•"/>
              <a:tabLst/>
              <a:defRPr sz="2000" b="0" i="0" kern="1200">
                <a:solidFill>
                  <a:schemeClr val="accent4"/>
                </a:solidFill>
                <a:latin typeface="Calibri" charset="0"/>
                <a:ea typeface="Calibri" charset="0"/>
                <a:cs typeface="Calibri" charset="0"/>
              </a:defRPr>
            </a:lvl3pPr>
            <a:lvl4pPr marL="760413" indent="-403225" algn="l" defTabSz="457200" rtl="0" eaLnBrk="0" fontAlgn="base" hangingPunct="0">
              <a:spcBef>
                <a:spcPct val="20000"/>
              </a:spcBef>
              <a:spcAft>
                <a:spcPct val="0"/>
              </a:spcAft>
              <a:buFont typeface="Calibri" panose="020F0502020204030204" pitchFamily="34" charset="0"/>
              <a:buChar char="–"/>
              <a:tabLst/>
              <a:defRPr sz="2000" b="0" i="0" kern="1200">
                <a:solidFill>
                  <a:schemeClr val="accent4"/>
                </a:solidFill>
                <a:latin typeface="Calibri" charset="0"/>
                <a:ea typeface="Calibri" charset="0"/>
                <a:cs typeface="Calibri" charset="0"/>
              </a:defRPr>
            </a:lvl4pPr>
            <a:lvl5pPr marL="1155700" indent="-395288" algn="l" defTabSz="457200" rtl="0" eaLnBrk="0" fontAlgn="base" hangingPunct="0">
              <a:spcBef>
                <a:spcPct val="20000"/>
              </a:spcBef>
              <a:spcAft>
                <a:spcPct val="0"/>
              </a:spcAft>
              <a:buFont typeface="Arial" charset="0"/>
              <a:buChar char="•"/>
              <a:tabLst/>
              <a:defRPr sz="2000" b="0" i="0" kern="1200">
                <a:solidFill>
                  <a:schemeClr val="accent4"/>
                </a:solidFill>
                <a:latin typeface="Calibri" charset="0"/>
                <a:ea typeface="Calibri" charset="0"/>
                <a:cs typeface="Calibri"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AU" sz="1800" dirty="0"/>
          </a:p>
        </p:txBody>
      </p:sp>
      <p:sp>
        <p:nvSpPr>
          <p:cNvPr id="29" name="Content Placeholder 2">
            <a:extLst>
              <a:ext uri="{FF2B5EF4-FFF2-40B4-BE49-F238E27FC236}">
                <a16:creationId xmlns:a16="http://schemas.microsoft.com/office/drawing/2014/main" id="{050EF171-F5C3-4C39-A5E4-F42779FBDF1D}"/>
              </a:ext>
            </a:extLst>
          </p:cNvPr>
          <p:cNvSpPr txBox="1">
            <a:spLocks/>
          </p:cNvSpPr>
          <p:nvPr/>
        </p:nvSpPr>
        <p:spPr>
          <a:xfrm>
            <a:off x="1991545" y="3212976"/>
            <a:ext cx="8219891" cy="579822"/>
          </a:xfrm>
          <a:custGeom>
            <a:avLst/>
            <a:gdLst>
              <a:gd name="connsiteX0" fmla="*/ 0 w 8219891"/>
              <a:gd name="connsiteY0" fmla="*/ 0 h 579822"/>
              <a:gd name="connsiteX1" fmla="*/ 669334 w 8219891"/>
              <a:gd name="connsiteY1" fmla="*/ 0 h 579822"/>
              <a:gd name="connsiteX2" fmla="*/ 1174270 w 8219891"/>
              <a:gd name="connsiteY2" fmla="*/ 0 h 579822"/>
              <a:gd name="connsiteX3" fmla="*/ 1761405 w 8219891"/>
              <a:gd name="connsiteY3" fmla="*/ 0 h 579822"/>
              <a:gd name="connsiteX4" fmla="*/ 2512938 w 8219891"/>
              <a:gd name="connsiteY4" fmla="*/ 0 h 579822"/>
              <a:gd name="connsiteX5" fmla="*/ 2935675 w 8219891"/>
              <a:gd name="connsiteY5" fmla="*/ 0 h 579822"/>
              <a:gd name="connsiteX6" fmla="*/ 3605009 w 8219891"/>
              <a:gd name="connsiteY6" fmla="*/ 0 h 579822"/>
              <a:gd name="connsiteX7" fmla="*/ 4027747 w 8219891"/>
              <a:gd name="connsiteY7" fmla="*/ 0 h 579822"/>
              <a:gd name="connsiteX8" fmla="*/ 4614882 w 8219891"/>
              <a:gd name="connsiteY8" fmla="*/ 0 h 579822"/>
              <a:gd name="connsiteX9" fmla="*/ 5284216 w 8219891"/>
              <a:gd name="connsiteY9" fmla="*/ 0 h 579822"/>
              <a:gd name="connsiteX10" fmla="*/ 5624754 w 8219891"/>
              <a:gd name="connsiteY10" fmla="*/ 0 h 579822"/>
              <a:gd name="connsiteX11" fmla="*/ 5965292 w 8219891"/>
              <a:gd name="connsiteY11" fmla="*/ 0 h 579822"/>
              <a:gd name="connsiteX12" fmla="*/ 6716825 w 8219891"/>
              <a:gd name="connsiteY12" fmla="*/ 0 h 579822"/>
              <a:gd name="connsiteX13" fmla="*/ 7303960 w 8219891"/>
              <a:gd name="connsiteY13" fmla="*/ 0 h 579822"/>
              <a:gd name="connsiteX14" fmla="*/ 7644499 w 8219891"/>
              <a:gd name="connsiteY14" fmla="*/ 0 h 579822"/>
              <a:gd name="connsiteX15" fmla="*/ 8219891 w 8219891"/>
              <a:gd name="connsiteY15" fmla="*/ 0 h 579822"/>
              <a:gd name="connsiteX16" fmla="*/ 8219891 w 8219891"/>
              <a:gd name="connsiteY16" fmla="*/ 579822 h 579822"/>
              <a:gd name="connsiteX17" fmla="*/ 7797154 w 8219891"/>
              <a:gd name="connsiteY17" fmla="*/ 579822 h 579822"/>
              <a:gd name="connsiteX18" fmla="*/ 7210019 w 8219891"/>
              <a:gd name="connsiteY18" fmla="*/ 579822 h 579822"/>
              <a:gd name="connsiteX19" fmla="*/ 6458486 w 8219891"/>
              <a:gd name="connsiteY19" fmla="*/ 579822 h 579822"/>
              <a:gd name="connsiteX20" fmla="*/ 5706953 w 8219891"/>
              <a:gd name="connsiteY20" fmla="*/ 579822 h 579822"/>
              <a:gd name="connsiteX21" fmla="*/ 5037619 w 8219891"/>
              <a:gd name="connsiteY21" fmla="*/ 579822 h 579822"/>
              <a:gd name="connsiteX22" fmla="*/ 4368285 w 8219891"/>
              <a:gd name="connsiteY22" fmla="*/ 579822 h 579822"/>
              <a:gd name="connsiteX23" fmla="*/ 3698951 w 8219891"/>
              <a:gd name="connsiteY23" fmla="*/ 579822 h 579822"/>
              <a:gd name="connsiteX24" fmla="*/ 3276214 w 8219891"/>
              <a:gd name="connsiteY24" fmla="*/ 579822 h 579822"/>
              <a:gd name="connsiteX25" fmla="*/ 2524681 w 8219891"/>
              <a:gd name="connsiteY25" fmla="*/ 579822 h 579822"/>
              <a:gd name="connsiteX26" fmla="*/ 1937546 w 8219891"/>
              <a:gd name="connsiteY26" fmla="*/ 579822 h 579822"/>
              <a:gd name="connsiteX27" fmla="*/ 1597007 w 8219891"/>
              <a:gd name="connsiteY27" fmla="*/ 579822 h 579822"/>
              <a:gd name="connsiteX28" fmla="*/ 1009872 w 8219891"/>
              <a:gd name="connsiteY28" fmla="*/ 579822 h 579822"/>
              <a:gd name="connsiteX29" fmla="*/ 504936 w 8219891"/>
              <a:gd name="connsiteY29" fmla="*/ 579822 h 579822"/>
              <a:gd name="connsiteX30" fmla="*/ 0 w 8219891"/>
              <a:gd name="connsiteY30" fmla="*/ 579822 h 579822"/>
              <a:gd name="connsiteX31" fmla="*/ 0 w 8219891"/>
              <a:gd name="connsiteY31" fmla="*/ 0 h 579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219891" h="579822" fill="none" extrusionOk="0">
                <a:moveTo>
                  <a:pt x="0" y="0"/>
                </a:moveTo>
                <a:cubicBezTo>
                  <a:pt x="169381" y="-50911"/>
                  <a:pt x="494838" y="14048"/>
                  <a:pt x="669334" y="0"/>
                </a:cubicBezTo>
                <a:cubicBezTo>
                  <a:pt x="843830" y="-14048"/>
                  <a:pt x="992204" y="22292"/>
                  <a:pt x="1174270" y="0"/>
                </a:cubicBezTo>
                <a:cubicBezTo>
                  <a:pt x="1356336" y="-22292"/>
                  <a:pt x="1509462" y="15111"/>
                  <a:pt x="1761405" y="0"/>
                </a:cubicBezTo>
                <a:cubicBezTo>
                  <a:pt x="2013349" y="-15111"/>
                  <a:pt x="2236651" y="7889"/>
                  <a:pt x="2512938" y="0"/>
                </a:cubicBezTo>
                <a:cubicBezTo>
                  <a:pt x="2789225" y="-7889"/>
                  <a:pt x="2826050" y="18972"/>
                  <a:pt x="2935675" y="0"/>
                </a:cubicBezTo>
                <a:cubicBezTo>
                  <a:pt x="3045300" y="-18972"/>
                  <a:pt x="3271125" y="51199"/>
                  <a:pt x="3605009" y="0"/>
                </a:cubicBezTo>
                <a:cubicBezTo>
                  <a:pt x="3938893" y="-51199"/>
                  <a:pt x="3864594" y="3106"/>
                  <a:pt x="4027747" y="0"/>
                </a:cubicBezTo>
                <a:cubicBezTo>
                  <a:pt x="4190900" y="-3106"/>
                  <a:pt x="4326532" y="30310"/>
                  <a:pt x="4614882" y="0"/>
                </a:cubicBezTo>
                <a:cubicBezTo>
                  <a:pt x="4903233" y="-30310"/>
                  <a:pt x="5012393" y="3428"/>
                  <a:pt x="5284216" y="0"/>
                </a:cubicBezTo>
                <a:cubicBezTo>
                  <a:pt x="5556039" y="-3428"/>
                  <a:pt x="5468188" y="21941"/>
                  <a:pt x="5624754" y="0"/>
                </a:cubicBezTo>
                <a:cubicBezTo>
                  <a:pt x="5781320" y="-21941"/>
                  <a:pt x="5800121" y="11311"/>
                  <a:pt x="5965292" y="0"/>
                </a:cubicBezTo>
                <a:cubicBezTo>
                  <a:pt x="6130463" y="-11311"/>
                  <a:pt x="6411839" y="73730"/>
                  <a:pt x="6716825" y="0"/>
                </a:cubicBezTo>
                <a:cubicBezTo>
                  <a:pt x="7021811" y="-73730"/>
                  <a:pt x="7017266" y="59719"/>
                  <a:pt x="7303960" y="0"/>
                </a:cubicBezTo>
                <a:cubicBezTo>
                  <a:pt x="7590655" y="-59719"/>
                  <a:pt x="7481429" y="9332"/>
                  <a:pt x="7644499" y="0"/>
                </a:cubicBezTo>
                <a:cubicBezTo>
                  <a:pt x="7807569" y="-9332"/>
                  <a:pt x="8016479" y="14136"/>
                  <a:pt x="8219891" y="0"/>
                </a:cubicBezTo>
                <a:cubicBezTo>
                  <a:pt x="8224711" y="134153"/>
                  <a:pt x="8160789" y="327900"/>
                  <a:pt x="8219891" y="579822"/>
                </a:cubicBezTo>
                <a:cubicBezTo>
                  <a:pt x="8043952" y="582277"/>
                  <a:pt x="7990607" y="554179"/>
                  <a:pt x="7797154" y="579822"/>
                </a:cubicBezTo>
                <a:cubicBezTo>
                  <a:pt x="7603701" y="605465"/>
                  <a:pt x="7421941" y="528975"/>
                  <a:pt x="7210019" y="579822"/>
                </a:cubicBezTo>
                <a:cubicBezTo>
                  <a:pt x="6998098" y="630669"/>
                  <a:pt x="6779913" y="570001"/>
                  <a:pt x="6458486" y="579822"/>
                </a:cubicBezTo>
                <a:cubicBezTo>
                  <a:pt x="6137059" y="589643"/>
                  <a:pt x="6051455" y="502770"/>
                  <a:pt x="5706953" y="579822"/>
                </a:cubicBezTo>
                <a:cubicBezTo>
                  <a:pt x="5362451" y="656874"/>
                  <a:pt x="5245305" y="523837"/>
                  <a:pt x="5037619" y="579822"/>
                </a:cubicBezTo>
                <a:cubicBezTo>
                  <a:pt x="4829933" y="635807"/>
                  <a:pt x="4679175" y="558838"/>
                  <a:pt x="4368285" y="579822"/>
                </a:cubicBezTo>
                <a:cubicBezTo>
                  <a:pt x="4057395" y="600806"/>
                  <a:pt x="3927815" y="563491"/>
                  <a:pt x="3698951" y="579822"/>
                </a:cubicBezTo>
                <a:cubicBezTo>
                  <a:pt x="3470087" y="596153"/>
                  <a:pt x="3442423" y="538573"/>
                  <a:pt x="3276214" y="579822"/>
                </a:cubicBezTo>
                <a:cubicBezTo>
                  <a:pt x="3110005" y="621071"/>
                  <a:pt x="2769941" y="523819"/>
                  <a:pt x="2524681" y="579822"/>
                </a:cubicBezTo>
                <a:cubicBezTo>
                  <a:pt x="2279421" y="635825"/>
                  <a:pt x="2153703" y="516640"/>
                  <a:pt x="1937546" y="579822"/>
                </a:cubicBezTo>
                <a:cubicBezTo>
                  <a:pt x="1721390" y="643004"/>
                  <a:pt x="1740629" y="577661"/>
                  <a:pt x="1597007" y="579822"/>
                </a:cubicBezTo>
                <a:cubicBezTo>
                  <a:pt x="1453385" y="581983"/>
                  <a:pt x="1196726" y="544907"/>
                  <a:pt x="1009872" y="579822"/>
                </a:cubicBezTo>
                <a:cubicBezTo>
                  <a:pt x="823019" y="614737"/>
                  <a:pt x="686144" y="560964"/>
                  <a:pt x="504936" y="579822"/>
                </a:cubicBezTo>
                <a:cubicBezTo>
                  <a:pt x="323728" y="598680"/>
                  <a:pt x="209778" y="573752"/>
                  <a:pt x="0" y="579822"/>
                </a:cubicBezTo>
                <a:cubicBezTo>
                  <a:pt x="-17958" y="447779"/>
                  <a:pt x="5721" y="194117"/>
                  <a:pt x="0" y="0"/>
                </a:cubicBezTo>
                <a:close/>
              </a:path>
              <a:path w="8219891" h="579822" stroke="0" extrusionOk="0">
                <a:moveTo>
                  <a:pt x="0" y="0"/>
                </a:moveTo>
                <a:cubicBezTo>
                  <a:pt x="245527" y="-7567"/>
                  <a:pt x="318411" y="23727"/>
                  <a:pt x="504936" y="0"/>
                </a:cubicBezTo>
                <a:cubicBezTo>
                  <a:pt x="691461" y="-23727"/>
                  <a:pt x="679195" y="14195"/>
                  <a:pt x="845475" y="0"/>
                </a:cubicBezTo>
                <a:cubicBezTo>
                  <a:pt x="1011755" y="-14195"/>
                  <a:pt x="1284628" y="79948"/>
                  <a:pt x="1597007" y="0"/>
                </a:cubicBezTo>
                <a:cubicBezTo>
                  <a:pt x="1909386" y="-79948"/>
                  <a:pt x="1936615" y="25544"/>
                  <a:pt x="2101944" y="0"/>
                </a:cubicBezTo>
                <a:cubicBezTo>
                  <a:pt x="2267273" y="-25544"/>
                  <a:pt x="2441636" y="30101"/>
                  <a:pt x="2606880" y="0"/>
                </a:cubicBezTo>
                <a:cubicBezTo>
                  <a:pt x="2772124" y="-30101"/>
                  <a:pt x="3154879" y="3481"/>
                  <a:pt x="3358413" y="0"/>
                </a:cubicBezTo>
                <a:cubicBezTo>
                  <a:pt x="3561947" y="-3481"/>
                  <a:pt x="3604407" y="42366"/>
                  <a:pt x="3781150" y="0"/>
                </a:cubicBezTo>
                <a:cubicBezTo>
                  <a:pt x="3957893" y="-42366"/>
                  <a:pt x="4263512" y="32256"/>
                  <a:pt x="4532683" y="0"/>
                </a:cubicBezTo>
                <a:cubicBezTo>
                  <a:pt x="4801854" y="-32256"/>
                  <a:pt x="5115104" y="28842"/>
                  <a:pt x="5284216" y="0"/>
                </a:cubicBezTo>
                <a:cubicBezTo>
                  <a:pt x="5453328" y="-28842"/>
                  <a:pt x="5752539" y="35870"/>
                  <a:pt x="5871351" y="0"/>
                </a:cubicBezTo>
                <a:cubicBezTo>
                  <a:pt x="5990164" y="-35870"/>
                  <a:pt x="6389809" y="81506"/>
                  <a:pt x="6622884" y="0"/>
                </a:cubicBezTo>
                <a:cubicBezTo>
                  <a:pt x="6855959" y="-81506"/>
                  <a:pt x="6927257" y="51193"/>
                  <a:pt x="7127820" y="0"/>
                </a:cubicBezTo>
                <a:cubicBezTo>
                  <a:pt x="7328383" y="-51193"/>
                  <a:pt x="7510066" y="54053"/>
                  <a:pt x="7632756" y="0"/>
                </a:cubicBezTo>
                <a:cubicBezTo>
                  <a:pt x="7755446" y="-54053"/>
                  <a:pt x="8069291" y="54796"/>
                  <a:pt x="8219891" y="0"/>
                </a:cubicBezTo>
                <a:cubicBezTo>
                  <a:pt x="8284537" y="196256"/>
                  <a:pt x="8162786" y="306681"/>
                  <a:pt x="8219891" y="579822"/>
                </a:cubicBezTo>
                <a:cubicBezTo>
                  <a:pt x="7943957" y="593711"/>
                  <a:pt x="7886475" y="555124"/>
                  <a:pt x="7632756" y="579822"/>
                </a:cubicBezTo>
                <a:cubicBezTo>
                  <a:pt x="7379038" y="604520"/>
                  <a:pt x="7072290" y="543929"/>
                  <a:pt x="6881223" y="579822"/>
                </a:cubicBezTo>
                <a:cubicBezTo>
                  <a:pt x="6690156" y="615715"/>
                  <a:pt x="6444141" y="512615"/>
                  <a:pt x="6294088" y="579822"/>
                </a:cubicBezTo>
                <a:cubicBezTo>
                  <a:pt x="6144035" y="647029"/>
                  <a:pt x="6039932" y="577413"/>
                  <a:pt x="5953550" y="579822"/>
                </a:cubicBezTo>
                <a:cubicBezTo>
                  <a:pt x="5867168" y="582231"/>
                  <a:pt x="5641310" y="532520"/>
                  <a:pt x="5530812" y="579822"/>
                </a:cubicBezTo>
                <a:cubicBezTo>
                  <a:pt x="5420314" y="627124"/>
                  <a:pt x="5020202" y="531696"/>
                  <a:pt x="4779279" y="579822"/>
                </a:cubicBezTo>
                <a:cubicBezTo>
                  <a:pt x="4538356" y="627948"/>
                  <a:pt x="4408025" y="565836"/>
                  <a:pt x="4192144" y="579822"/>
                </a:cubicBezTo>
                <a:cubicBezTo>
                  <a:pt x="3976263" y="593808"/>
                  <a:pt x="3961925" y="566421"/>
                  <a:pt x="3769407" y="579822"/>
                </a:cubicBezTo>
                <a:cubicBezTo>
                  <a:pt x="3576889" y="593223"/>
                  <a:pt x="3425357" y="563526"/>
                  <a:pt x="3182272" y="579822"/>
                </a:cubicBezTo>
                <a:cubicBezTo>
                  <a:pt x="2939187" y="596118"/>
                  <a:pt x="2980249" y="555171"/>
                  <a:pt x="2841734" y="579822"/>
                </a:cubicBezTo>
                <a:cubicBezTo>
                  <a:pt x="2703219" y="604473"/>
                  <a:pt x="2661882" y="571000"/>
                  <a:pt x="2501195" y="579822"/>
                </a:cubicBezTo>
                <a:cubicBezTo>
                  <a:pt x="2340508" y="588644"/>
                  <a:pt x="2122807" y="515502"/>
                  <a:pt x="1914060" y="579822"/>
                </a:cubicBezTo>
                <a:cubicBezTo>
                  <a:pt x="1705313" y="644142"/>
                  <a:pt x="1631736" y="551594"/>
                  <a:pt x="1491323" y="579822"/>
                </a:cubicBezTo>
                <a:cubicBezTo>
                  <a:pt x="1350910" y="608050"/>
                  <a:pt x="1083714" y="573915"/>
                  <a:pt x="821989" y="579822"/>
                </a:cubicBezTo>
                <a:cubicBezTo>
                  <a:pt x="560264" y="585729"/>
                  <a:pt x="235725" y="536720"/>
                  <a:pt x="0" y="579822"/>
                </a:cubicBezTo>
                <a:cubicBezTo>
                  <a:pt x="-1636" y="398319"/>
                  <a:pt x="25892" y="144941"/>
                  <a:pt x="0" y="0"/>
                </a:cubicBezTo>
                <a:close/>
              </a:path>
            </a:pathLst>
          </a:custGeom>
          <a:ln w="31750">
            <a:noFill/>
            <a:extLst>
              <a:ext uri="{C807C97D-BFC1-408E-A445-0C87EB9F89A2}">
                <ask:lineSketchStyleProps xmlns:ask="http://schemas.microsoft.com/office/drawing/2018/sketchyshapes" sd="1219033472">
                  <a:prstGeom prst="rect">
                    <a:avLst/>
                  </a:prstGeom>
                  <ask:type>
                    <ask:lineSketchScribble/>
                  </ask:type>
                </ask:lineSketchStyleProps>
              </a:ext>
            </a:extLst>
          </a:ln>
        </p:spPr>
        <p:txBody>
          <a:bodyPr lIns="0" rIns="0"/>
          <a:lstStyle>
            <a:lvl1pPr marL="0" indent="0" algn="l" defTabSz="457200" rtl="0" eaLnBrk="0" fontAlgn="base" hangingPunct="0">
              <a:spcBef>
                <a:spcPct val="20000"/>
              </a:spcBef>
              <a:spcAft>
                <a:spcPct val="0"/>
              </a:spcAft>
              <a:buFont typeface="Arial" charset="0"/>
              <a:buNone/>
              <a:defRPr sz="2400" b="1" i="0" kern="1200" baseline="0">
                <a:solidFill>
                  <a:schemeClr val="accent4"/>
                </a:solidFill>
                <a:latin typeface="Calibri" charset="0"/>
                <a:ea typeface="Calibri" charset="0"/>
                <a:cs typeface="Calibri" charset="0"/>
              </a:defRPr>
            </a:lvl1pPr>
            <a:lvl2pPr marL="7938" indent="0" algn="l" defTabSz="457200" rtl="0" eaLnBrk="0" fontAlgn="base" hangingPunct="0">
              <a:spcBef>
                <a:spcPct val="20000"/>
              </a:spcBef>
              <a:spcAft>
                <a:spcPct val="0"/>
              </a:spcAft>
              <a:buFont typeface="Arial" charset="0"/>
              <a:buNone/>
              <a:tabLst/>
              <a:defRPr sz="2000" b="0" i="0" kern="1200">
                <a:solidFill>
                  <a:schemeClr val="accent4"/>
                </a:solidFill>
                <a:latin typeface="Calibri" charset="0"/>
                <a:ea typeface="Calibri" charset="0"/>
                <a:cs typeface="Calibri" charset="0"/>
              </a:defRPr>
            </a:lvl2pPr>
            <a:lvl3pPr marL="319088" indent="-319088" algn="l" defTabSz="457200" rtl="0" eaLnBrk="0" fontAlgn="base" hangingPunct="0">
              <a:spcBef>
                <a:spcPct val="20000"/>
              </a:spcBef>
              <a:spcAft>
                <a:spcPct val="0"/>
              </a:spcAft>
              <a:buFont typeface="Arial" charset="0"/>
              <a:buChar char="•"/>
              <a:tabLst/>
              <a:defRPr sz="2000" b="0" i="0" kern="1200">
                <a:solidFill>
                  <a:schemeClr val="accent4"/>
                </a:solidFill>
                <a:latin typeface="Calibri" charset="0"/>
                <a:ea typeface="Calibri" charset="0"/>
                <a:cs typeface="Calibri" charset="0"/>
              </a:defRPr>
            </a:lvl3pPr>
            <a:lvl4pPr marL="760413" indent="-403225" algn="l" defTabSz="457200" rtl="0" eaLnBrk="0" fontAlgn="base" hangingPunct="0">
              <a:spcBef>
                <a:spcPct val="20000"/>
              </a:spcBef>
              <a:spcAft>
                <a:spcPct val="0"/>
              </a:spcAft>
              <a:buFont typeface="Calibri" panose="020F0502020204030204" pitchFamily="34" charset="0"/>
              <a:buChar char="–"/>
              <a:tabLst/>
              <a:defRPr sz="2000" b="0" i="0" kern="1200">
                <a:solidFill>
                  <a:schemeClr val="accent4"/>
                </a:solidFill>
                <a:latin typeface="Calibri" charset="0"/>
                <a:ea typeface="Calibri" charset="0"/>
                <a:cs typeface="Calibri" charset="0"/>
              </a:defRPr>
            </a:lvl4pPr>
            <a:lvl5pPr marL="1155700" indent="-395288" algn="l" defTabSz="457200" rtl="0" eaLnBrk="0" fontAlgn="base" hangingPunct="0">
              <a:spcBef>
                <a:spcPct val="20000"/>
              </a:spcBef>
              <a:spcAft>
                <a:spcPct val="0"/>
              </a:spcAft>
              <a:buFont typeface="Arial" charset="0"/>
              <a:buChar char="•"/>
              <a:tabLst/>
              <a:defRPr sz="2000" b="0" i="0" kern="1200">
                <a:solidFill>
                  <a:schemeClr val="accent4"/>
                </a:solidFill>
                <a:latin typeface="Calibri" charset="0"/>
                <a:ea typeface="Calibri" charset="0"/>
                <a:cs typeface="Calibri"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indent="-285750">
              <a:buFont typeface="Arial" panose="020B0604020202020204" pitchFamily="34" charset="0"/>
              <a:buChar char="•"/>
            </a:pPr>
            <a:endParaRPr lang="en-AU" sz="1800" b="0" dirty="0"/>
          </a:p>
        </p:txBody>
      </p:sp>
    </p:spTree>
    <p:extLst>
      <p:ext uri="{BB962C8B-B14F-4D97-AF65-F5344CB8AC3E}">
        <p14:creationId xmlns:p14="http://schemas.microsoft.com/office/powerpoint/2010/main" val="6295456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32F2B-E111-EB7E-9444-2E84ABB29CCF}"/>
              </a:ext>
            </a:extLst>
          </p:cNvPr>
          <p:cNvSpPr>
            <a:spLocks noGrp="1"/>
          </p:cNvSpPr>
          <p:nvPr>
            <p:ph type="title"/>
          </p:nvPr>
        </p:nvSpPr>
        <p:spPr/>
        <p:txBody>
          <a:bodyPr/>
          <a:lstStyle/>
          <a:p>
            <a:r>
              <a:rPr lang="en-AU" dirty="0"/>
              <a:t>Notification Letters – the full picture</a:t>
            </a:r>
          </a:p>
        </p:txBody>
      </p:sp>
      <p:sp>
        <p:nvSpPr>
          <p:cNvPr id="3" name="Content Placeholder 2">
            <a:extLst>
              <a:ext uri="{FF2B5EF4-FFF2-40B4-BE49-F238E27FC236}">
                <a16:creationId xmlns:a16="http://schemas.microsoft.com/office/drawing/2014/main" id="{524200E0-A59F-0F5C-D243-3DF314AE75BB}"/>
              </a:ext>
            </a:extLst>
          </p:cNvPr>
          <p:cNvSpPr>
            <a:spLocks noGrp="1"/>
          </p:cNvSpPr>
          <p:nvPr>
            <p:ph idx="1"/>
          </p:nvPr>
        </p:nvSpPr>
        <p:spPr>
          <a:xfrm>
            <a:off x="1587312" y="1338066"/>
            <a:ext cx="9765272" cy="4107158"/>
          </a:xfrm>
        </p:spPr>
        <p:txBody>
          <a:bodyPr/>
          <a:lstStyle/>
          <a:p>
            <a:pPr>
              <a:spcAft>
                <a:spcPts val="1200"/>
              </a:spcAft>
            </a:pPr>
            <a:r>
              <a:rPr lang="en-AU" sz="1400" dirty="0">
                <a:solidFill>
                  <a:srgbClr val="55565A"/>
                </a:solidFill>
                <a:latin typeface="Calibri" panose="020F0502020204030204" pitchFamily="34" charset="0"/>
                <a:ea typeface="Calibri" panose="020F0502020204030204" pitchFamily="34" charset="0"/>
                <a:cs typeface="PostGrotesk-Book"/>
              </a:rPr>
              <a:t>In short, a notification letter should inform the affected individual of how they can restore their affairs. It should contain an explanation of what happened, the information that was affected, the actions that your organisation has done in response, practical advice on mitigating measures that affected individuals can take, and how to make a privacy complaint.</a:t>
            </a:r>
          </a:p>
          <a:p>
            <a:pPr>
              <a:spcAft>
                <a:spcPts val="1200"/>
              </a:spcAft>
            </a:pPr>
            <a:r>
              <a:rPr lang="en-AU" sz="1400" b="1" dirty="0">
                <a:solidFill>
                  <a:srgbClr val="55565A"/>
                </a:solidFill>
                <a:latin typeface="Calibri" panose="020F0502020204030204" pitchFamily="34" charset="0"/>
                <a:ea typeface="Calibri" panose="020F0502020204030204" pitchFamily="34" charset="0"/>
                <a:cs typeface="PostGrotesk-Book"/>
              </a:rPr>
              <a:t>Informing people of their options – what are they?</a:t>
            </a:r>
          </a:p>
          <a:p>
            <a:pPr marL="285750" indent="-285750">
              <a:spcAft>
                <a:spcPts val="1200"/>
              </a:spcAft>
              <a:buFont typeface="Arial" panose="020B0604020202020204" pitchFamily="34" charset="0"/>
              <a:buChar char="•"/>
            </a:pPr>
            <a:r>
              <a:rPr lang="en-AU" sz="1400" dirty="0">
                <a:solidFill>
                  <a:srgbClr val="55565A"/>
                </a:solidFill>
                <a:latin typeface="Calibri" panose="020F0502020204030204" pitchFamily="34" charset="0"/>
                <a:ea typeface="Calibri" panose="020F0502020204030204" pitchFamily="34" charset="0"/>
                <a:cs typeface="PostGrotesk-Book"/>
              </a:rPr>
              <a:t>Sometimes the option to make a privacy complaint is the most valuable avenue available.</a:t>
            </a:r>
          </a:p>
          <a:p>
            <a:pPr marL="285750" indent="-285750">
              <a:spcAft>
                <a:spcPts val="1200"/>
              </a:spcAft>
              <a:buFont typeface="Arial" panose="020B0604020202020204" pitchFamily="34" charset="0"/>
              <a:buChar char="•"/>
            </a:pPr>
            <a:r>
              <a:rPr lang="en-AU" sz="1400" dirty="0">
                <a:solidFill>
                  <a:srgbClr val="55565A"/>
                </a:solidFill>
                <a:latin typeface="Calibri" panose="020F0502020204030204" pitchFamily="34" charset="0"/>
                <a:ea typeface="Calibri" panose="020F0502020204030204" pitchFamily="34" charset="0"/>
                <a:cs typeface="PostGrotesk-Book"/>
              </a:rPr>
              <a:t>Case study: a client of a professional complained about that professional to the appropriate regulatory board. The regulator promised anonymity to that individual, but accidentally informed the professional of the identity of the person who complained about them. </a:t>
            </a:r>
          </a:p>
          <a:p>
            <a:pPr marL="285750" indent="-285750">
              <a:spcAft>
                <a:spcPts val="1200"/>
              </a:spcAft>
              <a:buFont typeface="Arial" panose="020B0604020202020204" pitchFamily="34" charset="0"/>
              <a:buChar char="•"/>
            </a:pPr>
            <a:r>
              <a:rPr lang="en-AU" sz="1400" dirty="0">
                <a:solidFill>
                  <a:srgbClr val="55565A"/>
                </a:solidFill>
                <a:latin typeface="Calibri" panose="020F0502020204030204" pitchFamily="34" charset="0"/>
                <a:ea typeface="Calibri" panose="020F0502020204030204" pitchFamily="34" charset="0"/>
                <a:cs typeface="PostGrotesk-Book"/>
              </a:rPr>
              <a:t>In such a case, the affected person could only be empowered with the option to pursue a complaint. This is their right under the Privacy and Data Protection Act. The Act states that VCAT has powers to award compensation or award other redress. Where the harm is not remediable in the usual way, you need to listen to and </a:t>
            </a:r>
            <a:r>
              <a:rPr lang="en-AU" sz="1400" b="1" dirty="0">
                <a:solidFill>
                  <a:srgbClr val="55565A"/>
                </a:solidFill>
                <a:latin typeface="Calibri" panose="020F0502020204030204" pitchFamily="34" charset="0"/>
                <a:ea typeface="Calibri" panose="020F0502020204030204" pitchFamily="34" charset="0"/>
                <a:cs typeface="PostGrotesk-Book"/>
              </a:rPr>
              <a:t>assess</a:t>
            </a:r>
            <a:r>
              <a:rPr lang="en-AU" sz="1400" dirty="0">
                <a:solidFill>
                  <a:srgbClr val="55565A"/>
                </a:solidFill>
                <a:latin typeface="Calibri" panose="020F0502020204030204" pitchFamily="34" charset="0"/>
                <a:ea typeface="Calibri" panose="020F0502020204030204" pitchFamily="34" charset="0"/>
                <a:cs typeface="PostGrotesk-Book"/>
              </a:rPr>
              <a:t> the perspective of that person.</a:t>
            </a:r>
          </a:p>
          <a:p>
            <a:pPr marL="285750" indent="-285750">
              <a:spcAft>
                <a:spcPts val="1200"/>
              </a:spcAft>
              <a:buFont typeface="Arial" panose="020B0604020202020204" pitchFamily="34" charset="0"/>
              <a:buChar char="•"/>
            </a:pPr>
            <a:r>
              <a:rPr lang="en-AU" sz="1400" dirty="0">
                <a:solidFill>
                  <a:srgbClr val="55565A"/>
                </a:solidFill>
                <a:latin typeface="Calibri" panose="020F0502020204030204" pitchFamily="34" charset="0"/>
                <a:ea typeface="Calibri" panose="020F0502020204030204" pitchFamily="34" charset="0"/>
                <a:cs typeface="PostGrotesk-Book"/>
              </a:rPr>
              <a:t>In this instance, a notification letter is not always the end of your engagement with an individual affected by a data breach. Sometimes, further engagement with the individual is required.</a:t>
            </a:r>
          </a:p>
          <a:p>
            <a:pPr>
              <a:spcAft>
                <a:spcPts val="1200"/>
              </a:spcAft>
            </a:pPr>
            <a:endParaRPr lang="en-AU" sz="1400" dirty="0">
              <a:solidFill>
                <a:srgbClr val="55565A"/>
              </a:solidFill>
              <a:latin typeface="Calibri" panose="020F0502020204030204" pitchFamily="34" charset="0"/>
              <a:ea typeface="Calibri" panose="020F0502020204030204" pitchFamily="34" charset="0"/>
              <a:cs typeface="PostGrotesk-Book"/>
            </a:endParaRPr>
          </a:p>
          <a:p>
            <a:endParaRPr lang="en-AU" sz="1400" dirty="0"/>
          </a:p>
        </p:txBody>
      </p:sp>
      <p:sp>
        <p:nvSpPr>
          <p:cNvPr id="4" name="Text Placeholder 3">
            <a:extLst>
              <a:ext uri="{FF2B5EF4-FFF2-40B4-BE49-F238E27FC236}">
                <a16:creationId xmlns:a16="http://schemas.microsoft.com/office/drawing/2014/main" id="{C2009EBF-40F5-BE5E-D8D6-CA7FDB487BD9}"/>
              </a:ext>
            </a:extLst>
          </p:cNvPr>
          <p:cNvSpPr>
            <a:spLocks noGrp="1"/>
          </p:cNvSpPr>
          <p:nvPr>
            <p:ph type="body" sz="quarter" idx="10"/>
          </p:nvPr>
        </p:nvSpPr>
        <p:spPr/>
        <p:txBody>
          <a:bodyPr/>
          <a:lstStyle/>
          <a:p>
            <a:endParaRPr lang="en-AU"/>
          </a:p>
        </p:txBody>
      </p:sp>
    </p:spTree>
    <p:extLst>
      <p:ext uri="{BB962C8B-B14F-4D97-AF65-F5344CB8AC3E}">
        <p14:creationId xmlns:p14="http://schemas.microsoft.com/office/powerpoint/2010/main" val="36173504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A50AD-5317-23ED-ACF9-9742BF3033B0}"/>
              </a:ext>
            </a:extLst>
          </p:cNvPr>
          <p:cNvSpPr>
            <a:spLocks noGrp="1"/>
          </p:cNvSpPr>
          <p:nvPr>
            <p:ph type="title"/>
          </p:nvPr>
        </p:nvSpPr>
        <p:spPr/>
        <p:txBody>
          <a:bodyPr/>
          <a:lstStyle/>
          <a:p>
            <a:r>
              <a:rPr lang="en-AU" dirty="0"/>
              <a:t>Notification Letters - lessons</a:t>
            </a:r>
          </a:p>
        </p:txBody>
      </p:sp>
      <p:sp>
        <p:nvSpPr>
          <p:cNvPr id="3" name="Content Placeholder 2">
            <a:extLst>
              <a:ext uri="{FF2B5EF4-FFF2-40B4-BE49-F238E27FC236}">
                <a16:creationId xmlns:a16="http://schemas.microsoft.com/office/drawing/2014/main" id="{5EF2A6E4-D578-7843-BA15-6DF65D42E087}"/>
              </a:ext>
            </a:extLst>
          </p:cNvPr>
          <p:cNvSpPr>
            <a:spLocks noGrp="1"/>
          </p:cNvSpPr>
          <p:nvPr>
            <p:ph idx="1"/>
          </p:nvPr>
        </p:nvSpPr>
        <p:spPr>
          <a:xfrm>
            <a:off x="1559497" y="1340768"/>
            <a:ext cx="9073008" cy="3960440"/>
          </a:xfrm>
        </p:spPr>
        <p:txBody>
          <a:bodyPr/>
          <a:lstStyle/>
          <a:p>
            <a:pPr marL="457200" lvl="1">
              <a:lnSpc>
                <a:spcPct val="107000"/>
              </a:lnSpc>
              <a:spcAft>
                <a:spcPts val="800"/>
              </a:spcAft>
            </a:pPr>
            <a:endParaRPr lang="en-AU"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AU" sz="1600" b="1" dirty="0">
                <a:latin typeface="Calibri" panose="020F0502020204030204" pitchFamily="34" charset="0"/>
                <a:ea typeface="Calibri" panose="020F0502020204030204" pitchFamily="34" charset="0"/>
                <a:cs typeface="Times New Roman" panose="02020603050405020304" pitchFamily="18" charset="0"/>
              </a:rPr>
              <a:t>If you take one thing away from today:</a:t>
            </a:r>
          </a:p>
          <a:p>
            <a:pPr>
              <a:lnSpc>
                <a:spcPct val="107000"/>
              </a:lnSpc>
            </a:pPr>
            <a:r>
              <a:rPr lang="en-AU" sz="1600" dirty="0">
                <a:latin typeface="Calibri" panose="020F0502020204030204" pitchFamily="34" charset="0"/>
                <a:ea typeface="Calibri" panose="020F0502020204030204" pitchFamily="34" charset="0"/>
                <a:cs typeface="Times New Roman" panose="02020603050405020304" pitchFamily="18" charset="0"/>
              </a:rPr>
              <a:t>In deciding how to respond to a data breach, you should be guided by the principle of </a:t>
            </a:r>
            <a:r>
              <a:rPr lang="en-AU" sz="1600" b="1" i="1" u="sng" dirty="0">
                <a:latin typeface="Calibri" panose="020F0502020204030204" pitchFamily="34" charset="0"/>
                <a:ea typeface="Calibri" panose="020F0502020204030204" pitchFamily="34" charset="0"/>
                <a:cs typeface="Times New Roman" panose="02020603050405020304" pitchFamily="18" charset="0"/>
              </a:rPr>
              <a:t>harm minimisation</a:t>
            </a:r>
            <a:r>
              <a:rPr lang="en-AU" sz="1600" dirty="0">
                <a:latin typeface="Calibri" panose="020F0502020204030204" pitchFamily="34" charset="0"/>
                <a:ea typeface="Calibri" panose="020F0502020204030204" pitchFamily="34" charset="0"/>
                <a:cs typeface="Times New Roman" panose="02020603050405020304" pitchFamily="18" charset="0"/>
              </a:rPr>
              <a:t>. In deciding how to respond to the breach (include when and how to notify), think about “what will reduce the potential harm to this person?”</a:t>
            </a:r>
          </a:p>
          <a:p>
            <a:pPr marL="285750" indent="-285750">
              <a:lnSpc>
                <a:spcPct val="107000"/>
              </a:lnSpc>
              <a:buFont typeface="Arial" panose="020B0604020202020204" pitchFamily="34" charset="0"/>
              <a:buChar char="•"/>
            </a:pPr>
            <a:r>
              <a:rPr lang="en-AU" sz="1600" dirty="0">
                <a:latin typeface="Calibri" panose="020F0502020204030204" pitchFamily="34" charset="0"/>
                <a:ea typeface="Calibri" panose="020F0502020204030204" pitchFamily="34" charset="0"/>
                <a:cs typeface="Times New Roman" panose="02020603050405020304" pitchFamily="18" charset="0"/>
              </a:rPr>
              <a:t>Do you notify right away? Or is more information required? Consider what an affected person needs.</a:t>
            </a:r>
          </a:p>
          <a:p>
            <a:pPr marL="285750" indent="-285750">
              <a:lnSpc>
                <a:spcPct val="107000"/>
              </a:lnSpc>
              <a:buFont typeface="Arial" panose="020B0604020202020204" pitchFamily="34" charset="0"/>
              <a:buChar char="•"/>
            </a:pPr>
            <a:r>
              <a:rPr lang="en-AU" sz="1600" dirty="0">
                <a:latin typeface="Calibri" panose="020F0502020204030204" pitchFamily="34" charset="0"/>
                <a:ea typeface="Calibri" panose="020F0502020204030204" pitchFamily="34" charset="0"/>
                <a:cs typeface="Times New Roman" panose="02020603050405020304" pitchFamily="18" charset="0"/>
              </a:rPr>
              <a:t>Perhaps this depends on the level of containment that can be achieved. Is full containment impossible? Maybe this means the affected person needs to know, to take action. Can the affected person minimise harm to themselves if they knew about the breach?</a:t>
            </a:r>
          </a:p>
          <a:p>
            <a:pPr marL="285750" indent="-285750">
              <a:lnSpc>
                <a:spcPct val="107000"/>
              </a:lnSpc>
              <a:buFont typeface="Arial" panose="020B0604020202020204" pitchFamily="34" charset="0"/>
              <a:buChar char="•"/>
            </a:pPr>
            <a:r>
              <a:rPr lang="en-AU" sz="1600" dirty="0">
                <a:latin typeface="Calibri" panose="020F0502020204030204" pitchFamily="34" charset="0"/>
                <a:ea typeface="Calibri" panose="020F0502020204030204" pitchFamily="34" charset="0"/>
                <a:cs typeface="Times New Roman" panose="02020603050405020304" pitchFamily="18" charset="0"/>
              </a:rPr>
              <a:t>What if the organisation doesn’t yet know the full extent of the personal information exfiltrated? Do you wait until you know more before notifying?</a:t>
            </a:r>
          </a:p>
        </p:txBody>
      </p:sp>
      <p:sp>
        <p:nvSpPr>
          <p:cNvPr id="4" name="Text Placeholder 3">
            <a:extLst>
              <a:ext uri="{FF2B5EF4-FFF2-40B4-BE49-F238E27FC236}">
                <a16:creationId xmlns:a16="http://schemas.microsoft.com/office/drawing/2014/main" id="{FADC9335-8A5C-A8B3-3A55-8A34A600CC99}"/>
              </a:ext>
            </a:extLst>
          </p:cNvPr>
          <p:cNvSpPr>
            <a:spLocks noGrp="1"/>
          </p:cNvSpPr>
          <p:nvPr>
            <p:ph type="body" sz="quarter" idx="10"/>
          </p:nvPr>
        </p:nvSpPr>
        <p:spPr/>
        <p:txBody>
          <a:bodyPr/>
          <a:lstStyle/>
          <a:p>
            <a:endParaRPr lang="en-AU"/>
          </a:p>
        </p:txBody>
      </p:sp>
    </p:spTree>
    <p:extLst>
      <p:ext uri="{BB962C8B-B14F-4D97-AF65-F5344CB8AC3E}">
        <p14:creationId xmlns:p14="http://schemas.microsoft.com/office/powerpoint/2010/main" val="40154806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C0694E-4138-8EB9-BE9A-2197E7AD13A8}"/>
              </a:ext>
            </a:extLst>
          </p:cNvPr>
          <p:cNvSpPr>
            <a:spLocks noGrp="1"/>
          </p:cNvSpPr>
          <p:nvPr>
            <p:ph type="title"/>
          </p:nvPr>
        </p:nvSpPr>
        <p:spPr>
          <a:xfrm>
            <a:off x="1564907" y="898295"/>
            <a:ext cx="9073008" cy="555215"/>
          </a:xfrm>
        </p:spPr>
        <p:txBody>
          <a:bodyPr/>
          <a:lstStyle/>
          <a:p>
            <a:pPr algn="ctr"/>
            <a:r>
              <a:rPr lang="en-AU" dirty="0"/>
              <a:t>Breaches due to internal processes and technology</a:t>
            </a:r>
          </a:p>
        </p:txBody>
      </p:sp>
      <p:sp>
        <p:nvSpPr>
          <p:cNvPr id="4" name="Text Placeholder 3">
            <a:extLst>
              <a:ext uri="{FF2B5EF4-FFF2-40B4-BE49-F238E27FC236}">
                <a16:creationId xmlns:a16="http://schemas.microsoft.com/office/drawing/2014/main" id="{D5686F43-42EB-CD4D-4A35-02EEA6128CFF}"/>
              </a:ext>
            </a:extLst>
          </p:cNvPr>
          <p:cNvSpPr>
            <a:spLocks noGrp="1"/>
          </p:cNvSpPr>
          <p:nvPr>
            <p:ph type="body" sz="quarter" idx="10"/>
          </p:nvPr>
        </p:nvSpPr>
        <p:spPr/>
        <p:txBody>
          <a:bodyPr/>
          <a:lstStyle/>
          <a:p>
            <a:endParaRPr lang="en-AU"/>
          </a:p>
        </p:txBody>
      </p:sp>
      <p:graphicFrame>
        <p:nvGraphicFramePr>
          <p:cNvPr id="5" name="Table 5">
            <a:extLst>
              <a:ext uri="{FF2B5EF4-FFF2-40B4-BE49-F238E27FC236}">
                <a16:creationId xmlns:a16="http://schemas.microsoft.com/office/drawing/2014/main" id="{AC4BFB26-2533-265A-B072-1E86D13E4BF2}"/>
              </a:ext>
            </a:extLst>
          </p:cNvPr>
          <p:cNvGraphicFramePr>
            <a:graphicFrameLocks noGrp="1"/>
          </p:cNvGraphicFramePr>
          <p:nvPr/>
        </p:nvGraphicFramePr>
        <p:xfrm>
          <a:off x="2032000" y="2689860"/>
          <a:ext cx="8127999" cy="147828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3931637769"/>
                    </a:ext>
                  </a:extLst>
                </a:gridCol>
                <a:gridCol w="2709333">
                  <a:extLst>
                    <a:ext uri="{9D8B030D-6E8A-4147-A177-3AD203B41FA5}">
                      <a16:colId xmlns:a16="http://schemas.microsoft.com/office/drawing/2014/main" val="715498029"/>
                    </a:ext>
                  </a:extLst>
                </a:gridCol>
                <a:gridCol w="2709333">
                  <a:extLst>
                    <a:ext uri="{9D8B030D-6E8A-4147-A177-3AD203B41FA5}">
                      <a16:colId xmlns:a16="http://schemas.microsoft.com/office/drawing/2014/main" val="2101920307"/>
                    </a:ext>
                  </a:extLst>
                </a:gridCol>
              </a:tblGrid>
              <a:tr h="360040">
                <a:tc>
                  <a:txBody>
                    <a:bodyPr/>
                    <a:lstStyle/>
                    <a:p>
                      <a:pPr algn="ctr"/>
                      <a:r>
                        <a:rPr lang="en-AU" dirty="0"/>
                        <a:t>Collaborative platforms</a:t>
                      </a:r>
                    </a:p>
                  </a:txBody>
                  <a:tcPr/>
                </a:tc>
                <a:tc>
                  <a:txBody>
                    <a:bodyPr/>
                    <a:lstStyle/>
                    <a:p>
                      <a:pPr algn="ctr"/>
                      <a:r>
                        <a:rPr lang="en-AU" dirty="0"/>
                        <a:t>Internal processes</a:t>
                      </a:r>
                    </a:p>
                  </a:txBody>
                  <a:tcPr/>
                </a:tc>
                <a:tc>
                  <a:txBody>
                    <a:bodyPr/>
                    <a:lstStyle/>
                    <a:p>
                      <a:pPr algn="ctr"/>
                      <a:r>
                        <a:rPr lang="en-AU" dirty="0"/>
                        <a:t>Technology</a:t>
                      </a:r>
                    </a:p>
                  </a:txBody>
                  <a:tcPr/>
                </a:tc>
                <a:extLst>
                  <a:ext uri="{0D108BD9-81ED-4DB2-BD59-A6C34878D82A}">
                    <a16:rowId xmlns:a16="http://schemas.microsoft.com/office/drawing/2014/main" val="2174313363"/>
                  </a:ext>
                </a:extLst>
              </a:tr>
              <a:tr h="370840">
                <a:tc>
                  <a:txBody>
                    <a:bodyPr/>
                    <a:lstStyle/>
                    <a:p>
                      <a:pPr algn="ctr"/>
                      <a:r>
                        <a:rPr lang="en-AU" dirty="0"/>
                        <a:t>SharePoint</a:t>
                      </a:r>
                    </a:p>
                  </a:txBody>
                  <a:tcPr/>
                </a:tc>
                <a:tc>
                  <a:txBody>
                    <a:bodyPr/>
                    <a:lstStyle/>
                    <a:p>
                      <a:pPr algn="ctr"/>
                      <a:r>
                        <a:rPr lang="en-AU" dirty="0"/>
                        <a:t>Verification</a:t>
                      </a:r>
                    </a:p>
                  </a:txBody>
                  <a:tcPr/>
                </a:tc>
                <a:tc>
                  <a:txBody>
                    <a:bodyPr/>
                    <a:lstStyle/>
                    <a:p>
                      <a:pPr algn="ctr"/>
                      <a:r>
                        <a:rPr lang="en-AU" dirty="0"/>
                        <a:t>Automation</a:t>
                      </a:r>
                    </a:p>
                  </a:txBody>
                  <a:tcPr/>
                </a:tc>
                <a:extLst>
                  <a:ext uri="{0D108BD9-81ED-4DB2-BD59-A6C34878D82A}">
                    <a16:rowId xmlns:a16="http://schemas.microsoft.com/office/drawing/2014/main" val="1525421377"/>
                  </a:ext>
                </a:extLst>
              </a:tr>
              <a:tr h="370840">
                <a:tc>
                  <a:txBody>
                    <a:bodyPr/>
                    <a:lstStyle/>
                    <a:p>
                      <a:pPr algn="ctr"/>
                      <a:r>
                        <a:rPr lang="en-AU" dirty="0"/>
                        <a:t>OneNote</a:t>
                      </a:r>
                    </a:p>
                  </a:txBody>
                  <a:tcPr/>
                </a:tc>
                <a:tc>
                  <a:txBody>
                    <a:bodyPr/>
                    <a:lstStyle/>
                    <a:p>
                      <a:pPr algn="ctr"/>
                      <a:r>
                        <a:rPr lang="en-AU" dirty="0"/>
                        <a:t>Online portals</a:t>
                      </a:r>
                    </a:p>
                  </a:txBody>
                  <a:tcPr/>
                </a:tc>
                <a:tc>
                  <a:txBody>
                    <a:bodyPr/>
                    <a:lstStyle/>
                    <a:p>
                      <a:pPr algn="ctr"/>
                      <a:r>
                        <a:rPr lang="en-AU" dirty="0"/>
                        <a:t>Access controls</a:t>
                      </a:r>
                    </a:p>
                  </a:txBody>
                  <a:tcPr/>
                </a:tc>
                <a:extLst>
                  <a:ext uri="{0D108BD9-81ED-4DB2-BD59-A6C34878D82A}">
                    <a16:rowId xmlns:a16="http://schemas.microsoft.com/office/drawing/2014/main" val="4167070441"/>
                  </a:ext>
                </a:extLst>
              </a:tr>
              <a:tr h="370840">
                <a:tc>
                  <a:txBody>
                    <a:bodyPr/>
                    <a:lstStyle/>
                    <a:p>
                      <a:pPr algn="ctr"/>
                      <a:r>
                        <a:rPr lang="en-AU" dirty="0"/>
                        <a:t>Trello</a:t>
                      </a:r>
                    </a:p>
                  </a:txBody>
                  <a:tcPr/>
                </a:tc>
                <a:tc>
                  <a:txBody>
                    <a:bodyPr/>
                    <a:lstStyle/>
                    <a:p>
                      <a:pPr algn="ctr"/>
                      <a:r>
                        <a:rPr lang="en-AU" dirty="0"/>
                        <a:t>Off-boarding</a:t>
                      </a:r>
                    </a:p>
                  </a:txBody>
                  <a:tcPr/>
                </a:tc>
                <a:tc>
                  <a:txBody>
                    <a:bodyPr/>
                    <a:lstStyle/>
                    <a:p>
                      <a:pPr algn="ctr"/>
                      <a:r>
                        <a:rPr lang="en-AU" dirty="0"/>
                        <a:t>Codebase bugs </a:t>
                      </a:r>
                    </a:p>
                  </a:txBody>
                  <a:tcPr/>
                </a:tc>
                <a:extLst>
                  <a:ext uri="{0D108BD9-81ED-4DB2-BD59-A6C34878D82A}">
                    <a16:rowId xmlns:a16="http://schemas.microsoft.com/office/drawing/2014/main" val="3666226773"/>
                  </a:ext>
                </a:extLst>
              </a:tr>
            </a:tbl>
          </a:graphicData>
        </a:graphic>
      </p:graphicFrame>
      <p:sp>
        <p:nvSpPr>
          <p:cNvPr id="3" name="TextBox 2">
            <a:extLst>
              <a:ext uri="{FF2B5EF4-FFF2-40B4-BE49-F238E27FC236}">
                <a16:creationId xmlns:a16="http://schemas.microsoft.com/office/drawing/2014/main" id="{AF90CC1C-D863-628D-93A5-8A634023BFF6}"/>
              </a:ext>
            </a:extLst>
          </p:cNvPr>
          <p:cNvSpPr txBox="1"/>
          <p:nvPr/>
        </p:nvSpPr>
        <p:spPr>
          <a:xfrm>
            <a:off x="2032000" y="2320528"/>
            <a:ext cx="1129476" cy="369332"/>
          </a:xfrm>
          <a:prstGeom prst="rect">
            <a:avLst/>
          </a:prstGeom>
          <a:noFill/>
        </p:spPr>
        <p:txBody>
          <a:bodyPr wrap="none" rtlCol="0">
            <a:spAutoFit/>
          </a:bodyPr>
          <a:lstStyle/>
          <a:p>
            <a:r>
              <a:rPr lang="en-AU" dirty="0"/>
              <a:t>Examples:</a:t>
            </a:r>
          </a:p>
        </p:txBody>
      </p:sp>
    </p:spTree>
    <p:extLst>
      <p:ext uri="{BB962C8B-B14F-4D97-AF65-F5344CB8AC3E}">
        <p14:creationId xmlns:p14="http://schemas.microsoft.com/office/powerpoint/2010/main" val="7525429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47A18E3A-3448-46E9-C038-17E51A61CB77}"/>
              </a:ext>
            </a:extLst>
          </p:cNvPr>
          <p:cNvGraphicFramePr>
            <a:graphicFrameLocks noGrp="1"/>
          </p:cNvGraphicFramePr>
          <p:nvPr>
            <p:ph idx="1"/>
          </p:nvPr>
        </p:nvGraphicFramePr>
        <p:xfrm>
          <a:off x="1558925" y="1341438"/>
          <a:ext cx="9074150" cy="2225040"/>
        </p:xfrm>
        <a:graphic>
          <a:graphicData uri="http://schemas.openxmlformats.org/drawingml/2006/table">
            <a:tbl>
              <a:tblPr firstRow="1" bandRow="1">
                <a:tableStyleId>{5C22544A-7EE6-4342-B048-85BDC9FD1C3A}</a:tableStyleId>
              </a:tblPr>
              <a:tblGrid>
                <a:gridCol w="9074150">
                  <a:extLst>
                    <a:ext uri="{9D8B030D-6E8A-4147-A177-3AD203B41FA5}">
                      <a16:colId xmlns:a16="http://schemas.microsoft.com/office/drawing/2014/main" val="1637140042"/>
                    </a:ext>
                  </a:extLst>
                </a:gridCol>
              </a:tblGrid>
              <a:tr h="370840">
                <a:tc>
                  <a:txBody>
                    <a:bodyPr/>
                    <a:lstStyle/>
                    <a:p>
                      <a:r>
                        <a:rPr lang="en-AU" dirty="0"/>
                        <a:t>What to consider when your internal processes result in a data breach</a:t>
                      </a:r>
                    </a:p>
                  </a:txBody>
                  <a:tcPr/>
                </a:tc>
                <a:extLst>
                  <a:ext uri="{0D108BD9-81ED-4DB2-BD59-A6C34878D82A}">
                    <a16:rowId xmlns:a16="http://schemas.microsoft.com/office/drawing/2014/main" val="2119482360"/>
                  </a:ext>
                </a:extLst>
              </a:tr>
              <a:tr h="370840">
                <a:tc>
                  <a:txBody>
                    <a:bodyPr/>
                    <a:lstStyle/>
                    <a:p>
                      <a:r>
                        <a:rPr lang="en-AU" dirty="0"/>
                        <a:t>What training do you have, how often it is provided and is it targeted?</a:t>
                      </a:r>
                    </a:p>
                  </a:txBody>
                  <a:tcPr/>
                </a:tc>
                <a:extLst>
                  <a:ext uri="{0D108BD9-81ED-4DB2-BD59-A6C34878D82A}">
                    <a16:rowId xmlns:a16="http://schemas.microsoft.com/office/drawing/2014/main" val="685605012"/>
                  </a:ext>
                </a:extLst>
              </a:tr>
              <a:tr h="370840">
                <a:tc>
                  <a:txBody>
                    <a:bodyPr/>
                    <a:lstStyle/>
                    <a:p>
                      <a:r>
                        <a:rPr lang="en-AU" dirty="0"/>
                        <a:t>What resources does your organisation rely on, are they effective?</a:t>
                      </a:r>
                    </a:p>
                  </a:txBody>
                  <a:tcPr/>
                </a:tc>
                <a:extLst>
                  <a:ext uri="{0D108BD9-81ED-4DB2-BD59-A6C34878D82A}">
                    <a16:rowId xmlns:a16="http://schemas.microsoft.com/office/drawing/2014/main" val="3966698973"/>
                  </a:ext>
                </a:extLst>
              </a:tr>
              <a:tr h="370840">
                <a:tc>
                  <a:txBody>
                    <a:bodyPr/>
                    <a:lstStyle/>
                    <a:p>
                      <a:r>
                        <a:rPr lang="en-AU" dirty="0"/>
                        <a:t>What system configurations can you change or enhance?</a:t>
                      </a:r>
                    </a:p>
                  </a:txBody>
                  <a:tcPr/>
                </a:tc>
                <a:extLst>
                  <a:ext uri="{0D108BD9-81ED-4DB2-BD59-A6C34878D82A}">
                    <a16:rowId xmlns:a16="http://schemas.microsoft.com/office/drawing/2014/main" val="241832353"/>
                  </a:ext>
                </a:extLst>
              </a:tr>
              <a:tr h="370840">
                <a:tc>
                  <a:txBody>
                    <a:bodyPr/>
                    <a:lstStyle/>
                    <a:p>
                      <a:r>
                        <a:rPr lang="en-AU" dirty="0"/>
                        <a:t>How often do you conduct an audit?</a:t>
                      </a:r>
                    </a:p>
                  </a:txBody>
                  <a:tcPr/>
                </a:tc>
                <a:extLst>
                  <a:ext uri="{0D108BD9-81ED-4DB2-BD59-A6C34878D82A}">
                    <a16:rowId xmlns:a16="http://schemas.microsoft.com/office/drawing/2014/main" val="3600683874"/>
                  </a:ext>
                </a:extLst>
              </a:tr>
              <a:tr h="370840">
                <a:tc>
                  <a:txBody>
                    <a:bodyPr/>
                    <a:lstStyle/>
                    <a:p>
                      <a:r>
                        <a:rPr lang="en-AU" dirty="0"/>
                        <a:t>Are authorised third parties aware of their obligations?</a:t>
                      </a:r>
                    </a:p>
                  </a:txBody>
                  <a:tcPr/>
                </a:tc>
                <a:extLst>
                  <a:ext uri="{0D108BD9-81ED-4DB2-BD59-A6C34878D82A}">
                    <a16:rowId xmlns:a16="http://schemas.microsoft.com/office/drawing/2014/main" val="3833090833"/>
                  </a:ext>
                </a:extLst>
              </a:tr>
            </a:tbl>
          </a:graphicData>
        </a:graphic>
      </p:graphicFrame>
      <p:sp>
        <p:nvSpPr>
          <p:cNvPr id="4" name="Text Placeholder 3">
            <a:extLst>
              <a:ext uri="{FF2B5EF4-FFF2-40B4-BE49-F238E27FC236}">
                <a16:creationId xmlns:a16="http://schemas.microsoft.com/office/drawing/2014/main" id="{3F98C2DC-661F-8C14-9AAC-4BC812697CB5}"/>
              </a:ext>
            </a:extLst>
          </p:cNvPr>
          <p:cNvSpPr>
            <a:spLocks noGrp="1"/>
          </p:cNvSpPr>
          <p:nvPr>
            <p:ph type="body" sz="quarter" idx="10"/>
          </p:nvPr>
        </p:nvSpPr>
        <p:spPr>
          <a:xfrm>
            <a:off x="1559497" y="178815"/>
            <a:ext cx="9073008" cy="252000"/>
          </a:xfrm>
        </p:spPr>
        <p:txBody>
          <a:bodyPr/>
          <a:lstStyle/>
          <a:p>
            <a:endParaRPr lang="en-AU"/>
          </a:p>
        </p:txBody>
      </p:sp>
    </p:spTree>
    <p:extLst>
      <p:ext uri="{BB962C8B-B14F-4D97-AF65-F5344CB8AC3E}">
        <p14:creationId xmlns:p14="http://schemas.microsoft.com/office/powerpoint/2010/main" val="7387042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CD21FAE9-F4A4-8A1A-63F8-CA931250ABB4}"/>
              </a:ext>
            </a:extLst>
          </p:cNvPr>
          <p:cNvSpPr txBox="1"/>
          <p:nvPr/>
        </p:nvSpPr>
        <p:spPr>
          <a:xfrm>
            <a:off x="839416" y="1175903"/>
            <a:ext cx="9793089" cy="2769989"/>
          </a:xfrm>
          <a:prstGeom prst="rect">
            <a:avLst/>
          </a:prstGeom>
          <a:noFill/>
        </p:spPr>
        <p:txBody>
          <a:bodyPr wrap="square" rtlCol="0">
            <a:spAutoFit/>
          </a:bodyPr>
          <a:lstStyle/>
          <a:p>
            <a:r>
              <a:rPr lang="en-AU" sz="2400" dirty="0"/>
              <a:t>Data Breaches:</a:t>
            </a:r>
          </a:p>
          <a:p>
            <a:endParaRPr lang="en-AU" dirty="0"/>
          </a:p>
          <a:p>
            <a:endParaRPr lang="en-AU" dirty="0"/>
          </a:p>
          <a:p>
            <a:endParaRPr lang="en-AU" dirty="0"/>
          </a:p>
          <a:p>
            <a:endParaRPr lang="en-AU" dirty="0"/>
          </a:p>
          <a:p>
            <a:endParaRPr lang="en-AU" dirty="0"/>
          </a:p>
          <a:p>
            <a:endParaRPr lang="en-AU" dirty="0"/>
          </a:p>
          <a:p>
            <a:r>
              <a:rPr lang="en-AU" sz="2400" dirty="0"/>
              <a:t>Information sharing:</a:t>
            </a:r>
          </a:p>
          <a:p>
            <a:endParaRPr lang="en-AU" dirty="0"/>
          </a:p>
        </p:txBody>
      </p:sp>
      <p:sp>
        <p:nvSpPr>
          <p:cNvPr id="2" name="Title 1">
            <a:extLst>
              <a:ext uri="{FF2B5EF4-FFF2-40B4-BE49-F238E27FC236}">
                <a16:creationId xmlns:a16="http://schemas.microsoft.com/office/drawing/2014/main" id="{88B290C0-C8A4-3713-0706-37567D85CF1A}"/>
              </a:ext>
            </a:extLst>
          </p:cNvPr>
          <p:cNvSpPr>
            <a:spLocks noGrp="1"/>
          </p:cNvSpPr>
          <p:nvPr>
            <p:ph type="title"/>
          </p:nvPr>
        </p:nvSpPr>
        <p:spPr/>
        <p:txBody>
          <a:bodyPr/>
          <a:lstStyle/>
          <a:p>
            <a:pPr algn="ctr"/>
            <a:r>
              <a:rPr lang="en-AU" dirty="0"/>
              <a:t>Resources </a:t>
            </a:r>
          </a:p>
        </p:txBody>
      </p:sp>
      <p:sp>
        <p:nvSpPr>
          <p:cNvPr id="4" name="Text Placeholder 3">
            <a:extLst>
              <a:ext uri="{FF2B5EF4-FFF2-40B4-BE49-F238E27FC236}">
                <a16:creationId xmlns:a16="http://schemas.microsoft.com/office/drawing/2014/main" id="{A342CE0B-5414-7E3D-767A-B031D7F20B18}"/>
              </a:ext>
            </a:extLst>
          </p:cNvPr>
          <p:cNvSpPr>
            <a:spLocks noGrp="1"/>
          </p:cNvSpPr>
          <p:nvPr>
            <p:ph type="body" sz="quarter" idx="10"/>
          </p:nvPr>
        </p:nvSpPr>
        <p:spPr/>
        <p:txBody>
          <a:bodyPr/>
          <a:lstStyle/>
          <a:p>
            <a:endParaRPr lang="en-AU"/>
          </a:p>
        </p:txBody>
      </p:sp>
      <p:pic>
        <p:nvPicPr>
          <p:cNvPr id="12" name="Picture 11">
            <a:extLst>
              <a:ext uri="{FF2B5EF4-FFF2-40B4-BE49-F238E27FC236}">
                <a16:creationId xmlns:a16="http://schemas.microsoft.com/office/drawing/2014/main" id="{7A31F589-9826-AA9A-A8F4-A363E2DFEA7B}"/>
              </a:ext>
            </a:extLst>
          </p:cNvPr>
          <p:cNvPicPr>
            <a:picLocks noChangeAspect="1"/>
          </p:cNvPicPr>
          <p:nvPr/>
        </p:nvPicPr>
        <p:blipFill>
          <a:blip r:embed="rId3"/>
          <a:stretch>
            <a:fillRect/>
          </a:stretch>
        </p:blipFill>
        <p:spPr>
          <a:xfrm>
            <a:off x="877210" y="1628800"/>
            <a:ext cx="8027102" cy="338138"/>
          </a:xfrm>
          <a:prstGeom prst="rect">
            <a:avLst/>
          </a:prstGeom>
        </p:spPr>
      </p:pic>
      <p:pic>
        <p:nvPicPr>
          <p:cNvPr id="16" name="Picture 15">
            <a:extLst>
              <a:ext uri="{FF2B5EF4-FFF2-40B4-BE49-F238E27FC236}">
                <a16:creationId xmlns:a16="http://schemas.microsoft.com/office/drawing/2014/main" id="{7EA40D3C-551E-667F-2CA6-044C87CE5003}"/>
              </a:ext>
            </a:extLst>
          </p:cNvPr>
          <p:cNvPicPr>
            <a:picLocks noChangeAspect="1"/>
          </p:cNvPicPr>
          <p:nvPr/>
        </p:nvPicPr>
        <p:blipFill>
          <a:blip r:embed="rId4"/>
          <a:stretch>
            <a:fillRect/>
          </a:stretch>
        </p:blipFill>
        <p:spPr>
          <a:xfrm>
            <a:off x="911424" y="1988840"/>
            <a:ext cx="7885486" cy="323658"/>
          </a:xfrm>
          <a:prstGeom prst="rect">
            <a:avLst/>
          </a:prstGeom>
        </p:spPr>
      </p:pic>
      <p:pic>
        <p:nvPicPr>
          <p:cNvPr id="18" name="Picture 17">
            <a:extLst>
              <a:ext uri="{FF2B5EF4-FFF2-40B4-BE49-F238E27FC236}">
                <a16:creationId xmlns:a16="http://schemas.microsoft.com/office/drawing/2014/main" id="{AF346C6D-40C6-2855-6DBF-6AEAC817F571}"/>
              </a:ext>
            </a:extLst>
          </p:cNvPr>
          <p:cNvPicPr>
            <a:picLocks noChangeAspect="1"/>
          </p:cNvPicPr>
          <p:nvPr/>
        </p:nvPicPr>
        <p:blipFill>
          <a:blip r:embed="rId5"/>
          <a:stretch>
            <a:fillRect/>
          </a:stretch>
        </p:blipFill>
        <p:spPr>
          <a:xfrm>
            <a:off x="911425" y="2348880"/>
            <a:ext cx="7776863" cy="330292"/>
          </a:xfrm>
          <a:prstGeom prst="rect">
            <a:avLst/>
          </a:prstGeom>
        </p:spPr>
      </p:pic>
      <p:pic>
        <p:nvPicPr>
          <p:cNvPr id="21" name="Picture 20">
            <a:extLst>
              <a:ext uri="{FF2B5EF4-FFF2-40B4-BE49-F238E27FC236}">
                <a16:creationId xmlns:a16="http://schemas.microsoft.com/office/drawing/2014/main" id="{3BAF3B60-B4B6-7A65-194D-E6710E592B81}"/>
              </a:ext>
            </a:extLst>
          </p:cNvPr>
          <p:cNvPicPr>
            <a:picLocks noChangeAspect="1"/>
          </p:cNvPicPr>
          <p:nvPr/>
        </p:nvPicPr>
        <p:blipFill>
          <a:blip r:embed="rId6"/>
          <a:stretch>
            <a:fillRect/>
          </a:stretch>
        </p:blipFill>
        <p:spPr>
          <a:xfrm>
            <a:off x="911424" y="2721173"/>
            <a:ext cx="8361379" cy="347787"/>
          </a:xfrm>
          <a:prstGeom prst="rect">
            <a:avLst/>
          </a:prstGeom>
        </p:spPr>
      </p:pic>
      <p:pic>
        <p:nvPicPr>
          <p:cNvPr id="25" name="Picture 24">
            <a:extLst>
              <a:ext uri="{FF2B5EF4-FFF2-40B4-BE49-F238E27FC236}">
                <a16:creationId xmlns:a16="http://schemas.microsoft.com/office/drawing/2014/main" id="{4D32033E-BC32-0D86-3632-1C1D7A4F0234}"/>
              </a:ext>
            </a:extLst>
          </p:cNvPr>
          <p:cNvPicPr>
            <a:picLocks noChangeAspect="1"/>
          </p:cNvPicPr>
          <p:nvPr/>
        </p:nvPicPr>
        <p:blipFill>
          <a:blip r:embed="rId7"/>
          <a:stretch>
            <a:fillRect/>
          </a:stretch>
        </p:blipFill>
        <p:spPr>
          <a:xfrm>
            <a:off x="911424" y="3658707"/>
            <a:ext cx="7401556" cy="330292"/>
          </a:xfrm>
          <a:prstGeom prst="rect">
            <a:avLst/>
          </a:prstGeom>
        </p:spPr>
      </p:pic>
      <p:pic>
        <p:nvPicPr>
          <p:cNvPr id="31" name="Picture 30">
            <a:extLst>
              <a:ext uri="{FF2B5EF4-FFF2-40B4-BE49-F238E27FC236}">
                <a16:creationId xmlns:a16="http://schemas.microsoft.com/office/drawing/2014/main" id="{66515330-2627-CFB6-9FF5-5D1153AB1D7E}"/>
              </a:ext>
            </a:extLst>
          </p:cNvPr>
          <p:cNvPicPr>
            <a:picLocks noChangeAspect="1"/>
          </p:cNvPicPr>
          <p:nvPr/>
        </p:nvPicPr>
        <p:blipFill>
          <a:blip r:embed="rId8"/>
          <a:stretch>
            <a:fillRect/>
          </a:stretch>
        </p:blipFill>
        <p:spPr>
          <a:xfrm>
            <a:off x="911424" y="4063155"/>
            <a:ext cx="7304296" cy="301949"/>
          </a:xfrm>
          <a:prstGeom prst="rect">
            <a:avLst/>
          </a:prstGeom>
        </p:spPr>
      </p:pic>
      <p:pic>
        <p:nvPicPr>
          <p:cNvPr id="33" name="Picture 32">
            <a:extLst>
              <a:ext uri="{FF2B5EF4-FFF2-40B4-BE49-F238E27FC236}">
                <a16:creationId xmlns:a16="http://schemas.microsoft.com/office/drawing/2014/main" id="{9187388F-65AC-0860-31F1-DAF38B6B7991}"/>
              </a:ext>
            </a:extLst>
          </p:cNvPr>
          <p:cNvPicPr>
            <a:picLocks noChangeAspect="1"/>
          </p:cNvPicPr>
          <p:nvPr/>
        </p:nvPicPr>
        <p:blipFill>
          <a:blip r:embed="rId9"/>
          <a:stretch>
            <a:fillRect/>
          </a:stretch>
        </p:blipFill>
        <p:spPr>
          <a:xfrm>
            <a:off x="911424" y="4427771"/>
            <a:ext cx="6154008" cy="301949"/>
          </a:xfrm>
          <a:prstGeom prst="rect">
            <a:avLst/>
          </a:prstGeom>
        </p:spPr>
      </p:pic>
    </p:spTree>
    <p:extLst>
      <p:ext uri="{BB962C8B-B14F-4D97-AF65-F5344CB8AC3E}">
        <p14:creationId xmlns:p14="http://schemas.microsoft.com/office/powerpoint/2010/main" val="13746565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2D377-BB20-428E-B04C-521E72CD74D1}"/>
              </a:ext>
            </a:extLst>
          </p:cNvPr>
          <p:cNvSpPr>
            <a:spLocks noGrp="1"/>
          </p:cNvSpPr>
          <p:nvPr>
            <p:ph type="title"/>
          </p:nvPr>
        </p:nvSpPr>
        <p:spPr/>
        <p:txBody>
          <a:bodyPr/>
          <a:lstStyle/>
          <a:p>
            <a:r>
              <a:rPr lang="en-US" dirty="0"/>
              <a:t>Data breach landscape</a:t>
            </a:r>
            <a:endParaRPr lang="en-AU" dirty="0"/>
          </a:p>
        </p:txBody>
      </p:sp>
      <p:sp>
        <p:nvSpPr>
          <p:cNvPr id="4" name="Text Placeholder 3">
            <a:extLst>
              <a:ext uri="{FF2B5EF4-FFF2-40B4-BE49-F238E27FC236}">
                <a16:creationId xmlns:a16="http://schemas.microsoft.com/office/drawing/2014/main" id="{197DFE9F-6BD1-4B14-913F-1DE94795955F}"/>
              </a:ext>
            </a:extLst>
          </p:cNvPr>
          <p:cNvSpPr>
            <a:spLocks noGrp="1"/>
          </p:cNvSpPr>
          <p:nvPr>
            <p:ph type="body" sz="quarter" idx="10"/>
          </p:nvPr>
        </p:nvSpPr>
        <p:spPr/>
        <p:txBody>
          <a:bodyPr/>
          <a:lstStyle/>
          <a:p>
            <a:endParaRPr lang="en-AU" dirty="0"/>
          </a:p>
        </p:txBody>
      </p:sp>
      <p:pic>
        <p:nvPicPr>
          <p:cNvPr id="5" name="Picture 4">
            <a:extLst>
              <a:ext uri="{FF2B5EF4-FFF2-40B4-BE49-F238E27FC236}">
                <a16:creationId xmlns:a16="http://schemas.microsoft.com/office/drawing/2014/main" id="{9CB92031-2D9C-429A-A910-FC45FD1B16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86675" y="2296513"/>
            <a:ext cx="7037719" cy="314871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588406F3-032D-45A8-9CD5-BD70AAC4F45B}"/>
              </a:ext>
            </a:extLst>
          </p:cNvPr>
          <p:cNvSpPr txBox="1"/>
          <p:nvPr/>
        </p:nvSpPr>
        <p:spPr>
          <a:xfrm>
            <a:off x="1919536" y="1628802"/>
            <a:ext cx="8223194" cy="646331"/>
          </a:xfrm>
          <a:prstGeom prst="rect">
            <a:avLst/>
          </a:prstGeom>
          <a:noFill/>
        </p:spPr>
        <p:txBody>
          <a:bodyPr wrap="square" rtlCol="0">
            <a:spAutoFit/>
          </a:bodyPr>
          <a:lstStyle/>
          <a:p>
            <a:r>
              <a:rPr lang="en-US" dirty="0">
                <a:latin typeface="NationalWeb"/>
              </a:rPr>
              <a:t>A ‘data breach’ occurs where </a:t>
            </a:r>
            <a:r>
              <a:rPr lang="en-US" dirty="0">
                <a:solidFill>
                  <a:schemeClr val="accent1"/>
                </a:solidFill>
                <a:latin typeface="NationalWeb"/>
              </a:rPr>
              <a:t>personal or sensitive information </a:t>
            </a:r>
            <a:r>
              <a:rPr lang="en-US" dirty="0">
                <a:latin typeface="NationalWeb"/>
              </a:rPr>
              <a:t>is subject to </a:t>
            </a:r>
            <a:r>
              <a:rPr lang="en-US" dirty="0">
                <a:solidFill>
                  <a:srgbClr val="00B050"/>
                </a:solidFill>
                <a:latin typeface="NationalWeb"/>
              </a:rPr>
              <a:t>misuse</a:t>
            </a:r>
            <a:r>
              <a:rPr lang="en-US" dirty="0">
                <a:latin typeface="NationalWeb"/>
              </a:rPr>
              <a:t>, </a:t>
            </a:r>
            <a:r>
              <a:rPr lang="en-US" dirty="0">
                <a:solidFill>
                  <a:srgbClr val="00B0F0"/>
                </a:solidFill>
                <a:latin typeface="NationalWeb"/>
              </a:rPr>
              <a:t>loss</a:t>
            </a:r>
            <a:r>
              <a:rPr lang="en-US" dirty="0">
                <a:latin typeface="NationalWeb"/>
              </a:rPr>
              <a:t> or </a:t>
            </a:r>
            <a:r>
              <a:rPr lang="en-US" dirty="0" err="1">
                <a:solidFill>
                  <a:srgbClr val="FF0000"/>
                </a:solidFill>
                <a:latin typeface="NationalWeb"/>
              </a:rPr>
              <a:t>unauthorised</a:t>
            </a:r>
            <a:r>
              <a:rPr lang="en-US" dirty="0">
                <a:solidFill>
                  <a:srgbClr val="FF0000"/>
                </a:solidFill>
                <a:latin typeface="NationalWeb"/>
              </a:rPr>
              <a:t> access</a:t>
            </a:r>
            <a:r>
              <a:rPr lang="en-US" dirty="0">
                <a:latin typeface="NationalWeb"/>
              </a:rPr>
              <a:t>, </a:t>
            </a:r>
            <a:r>
              <a:rPr lang="en-US" dirty="0">
                <a:solidFill>
                  <a:srgbClr val="FFC000"/>
                </a:solidFill>
                <a:latin typeface="NationalWeb"/>
              </a:rPr>
              <a:t>modification</a:t>
            </a:r>
            <a:r>
              <a:rPr lang="en-US" dirty="0">
                <a:latin typeface="NationalWeb"/>
              </a:rPr>
              <a:t> or </a:t>
            </a:r>
            <a:r>
              <a:rPr lang="en-US" dirty="0">
                <a:solidFill>
                  <a:srgbClr val="0070C0"/>
                </a:solidFill>
                <a:latin typeface="NationalWeb"/>
              </a:rPr>
              <a:t>disclosure</a:t>
            </a:r>
            <a:r>
              <a:rPr lang="en-US" dirty="0">
                <a:latin typeface="NationalWeb"/>
              </a:rPr>
              <a:t>.</a:t>
            </a:r>
            <a:endParaRPr lang="en-AU" dirty="0"/>
          </a:p>
        </p:txBody>
      </p:sp>
    </p:spTree>
    <p:extLst>
      <p:ext uri="{BB962C8B-B14F-4D97-AF65-F5344CB8AC3E}">
        <p14:creationId xmlns:p14="http://schemas.microsoft.com/office/powerpoint/2010/main" val="5933884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4F40107-6C22-454E-BEE0-E399D3F86723}"/>
              </a:ext>
            </a:extLst>
          </p:cNvPr>
          <p:cNvSpPr txBox="1"/>
          <p:nvPr/>
        </p:nvSpPr>
        <p:spPr>
          <a:xfrm>
            <a:off x="3669310" y="2852936"/>
            <a:ext cx="4853380" cy="954107"/>
          </a:xfrm>
          <a:prstGeom prst="rect">
            <a:avLst/>
          </a:prstGeom>
          <a:noFill/>
        </p:spPr>
        <p:txBody>
          <a:bodyPr wrap="none" rtlCol="0">
            <a:spAutoFit/>
          </a:bodyPr>
          <a:lstStyle/>
          <a:p>
            <a:r>
              <a:rPr lang="en-AU" sz="2800" b="1" dirty="0">
                <a:solidFill>
                  <a:schemeClr val="bg1"/>
                </a:solidFill>
              </a:rPr>
              <a:t>E-mail: </a:t>
            </a:r>
            <a:r>
              <a:rPr lang="en-AU" sz="2800" b="1" dirty="0">
                <a:solidFill>
                  <a:schemeClr val="bg1"/>
                </a:solidFill>
                <a:hlinkClick r:id="rId3">
                  <a:extLst>
                    <a:ext uri="{A12FA001-AC4F-418D-AE19-62706E023703}">
                      <ahyp:hlinkClr xmlns:ahyp="http://schemas.microsoft.com/office/drawing/2018/hyperlinkcolor" val="tx"/>
                    </a:ext>
                  </a:extLst>
                </a:hlinkClick>
              </a:rPr>
              <a:t>privacy@ovic.vic.gov.au</a:t>
            </a:r>
            <a:endParaRPr lang="en-AU" sz="2800" b="1" dirty="0">
              <a:solidFill>
                <a:schemeClr val="bg1"/>
              </a:solidFill>
            </a:endParaRPr>
          </a:p>
          <a:p>
            <a:r>
              <a:rPr lang="en-AU" sz="2800" b="1" dirty="0">
                <a:solidFill>
                  <a:schemeClr val="bg1"/>
                </a:solidFill>
              </a:rPr>
              <a:t>Phone: 1300 006 842</a:t>
            </a:r>
          </a:p>
        </p:txBody>
      </p:sp>
    </p:spTree>
    <p:extLst>
      <p:ext uri="{BB962C8B-B14F-4D97-AF65-F5344CB8AC3E}">
        <p14:creationId xmlns:p14="http://schemas.microsoft.com/office/powerpoint/2010/main" val="37636070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E81D2-C941-899C-9B6F-CCD1E4043C63}"/>
              </a:ext>
            </a:extLst>
          </p:cNvPr>
          <p:cNvSpPr>
            <a:spLocks noGrp="1"/>
          </p:cNvSpPr>
          <p:nvPr>
            <p:ph type="title"/>
          </p:nvPr>
        </p:nvSpPr>
        <p:spPr/>
        <p:txBody>
          <a:bodyPr/>
          <a:lstStyle/>
          <a:p>
            <a:pPr algn="ctr"/>
            <a:r>
              <a:rPr lang="en-AU" dirty="0"/>
              <a:t>Leading causes of data breaches notified to OVIC</a:t>
            </a:r>
            <a:br>
              <a:rPr lang="en-AU" dirty="0"/>
            </a:br>
            <a:endParaRPr lang="en-AU" dirty="0"/>
          </a:p>
        </p:txBody>
      </p:sp>
      <p:sp>
        <p:nvSpPr>
          <p:cNvPr id="4" name="Text Placeholder 3">
            <a:extLst>
              <a:ext uri="{FF2B5EF4-FFF2-40B4-BE49-F238E27FC236}">
                <a16:creationId xmlns:a16="http://schemas.microsoft.com/office/drawing/2014/main" id="{11B28E24-EB1A-7F27-2620-9B1C4F4AD351}"/>
              </a:ext>
            </a:extLst>
          </p:cNvPr>
          <p:cNvSpPr>
            <a:spLocks noGrp="1"/>
          </p:cNvSpPr>
          <p:nvPr>
            <p:ph type="body" sz="quarter" idx="10"/>
          </p:nvPr>
        </p:nvSpPr>
        <p:spPr/>
        <p:txBody>
          <a:bodyPr/>
          <a:lstStyle/>
          <a:p>
            <a:endParaRPr lang="en-AU"/>
          </a:p>
        </p:txBody>
      </p:sp>
      <p:sp>
        <p:nvSpPr>
          <p:cNvPr id="12" name="TextBox 11">
            <a:extLst>
              <a:ext uri="{FF2B5EF4-FFF2-40B4-BE49-F238E27FC236}">
                <a16:creationId xmlns:a16="http://schemas.microsoft.com/office/drawing/2014/main" id="{5D1FE08E-5786-D034-D883-3FC4ACCDB493}"/>
              </a:ext>
            </a:extLst>
          </p:cNvPr>
          <p:cNvSpPr txBox="1"/>
          <p:nvPr/>
        </p:nvSpPr>
        <p:spPr>
          <a:xfrm>
            <a:off x="1575521" y="1908076"/>
            <a:ext cx="9073008" cy="2554545"/>
          </a:xfrm>
          <a:prstGeom prst="rect">
            <a:avLst/>
          </a:prstGeom>
          <a:noFill/>
        </p:spPr>
        <p:txBody>
          <a:bodyPr wrap="square" rtlCol="0">
            <a:spAutoFit/>
          </a:bodyPr>
          <a:lstStyle/>
          <a:p>
            <a:pPr algn="ctr"/>
            <a:r>
              <a:rPr lang="en-AU" sz="3200" dirty="0"/>
              <a:t>Large scale cyber attacks by external threat actors. </a:t>
            </a:r>
          </a:p>
          <a:p>
            <a:pPr algn="ctr"/>
            <a:endParaRPr lang="en-AU" sz="3200" dirty="0"/>
          </a:p>
          <a:p>
            <a:pPr algn="ctr"/>
            <a:r>
              <a:rPr lang="en-AU" sz="3200" dirty="0"/>
              <a:t>Human error.</a:t>
            </a:r>
          </a:p>
          <a:p>
            <a:pPr algn="ctr"/>
            <a:endParaRPr lang="en-AU" sz="3200" dirty="0"/>
          </a:p>
          <a:p>
            <a:pPr algn="ctr"/>
            <a:r>
              <a:rPr lang="en-AU" sz="3200" dirty="0"/>
              <a:t>Internal processes, technology and access controls.</a:t>
            </a:r>
          </a:p>
        </p:txBody>
      </p:sp>
      <p:pic>
        <p:nvPicPr>
          <p:cNvPr id="5" name="Graphic 4" descr="Programmer male with solid fill">
            <a:extLst>
              <a:ext uri="{FF2B5EF4-FFF2-40B4-BE49-F238E27FC236}">
                <a16:creationId xmlns:a16="http://schemas.microsoft.com/office/drawing/2014/main" id="{30A5444A-D769-07F7-8606-8E9913A354E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00456" y="1700808"/>
            <a:ext cx="720080" cy="720080"/>
          </a:xfrm>
          <a:prstGeom prst="rect">
            <a:avLst/>
          </a:prstGeom>
        </p:spPr>
      </p:pic>
      <p:pic>
        <p:nvPicPr>
          <p:cNvPr id="7" name="Graphic 6" descr="Cycle with people with solid fill">
            <a:extLst>
              <a:ext uri="{FF2B5EF4-FFF2-40B4-BE49-F238E27FC236}">
                <a16:creationId xmlns:a16="http://schemas.microsoft.com/office/drawing/2014/main" id="{FA277B4A-2D14-A150-61B5-33224B9B339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317504" y="2802632"/>
            <a:ext cx="770384" cy="770384"/>
          </a:xfrm>
          <a:prstGeom prst="rect">
            <a:avLst/>
          </a:prstGeom>
        </p:spPr>
      </p:pic>
      <p:pic>
        <p:nvPicPr>
          <p:cNvPr id="11" name="Graphic 10" descr="Circles with arrows with solid fill">
            <a:extLst>
              <a:ext uri="{FF2B5EF4-FFF2-40B4-BE49-F238E27FC236}">
                <a16:creationId xmlns:a16="http://schemas.microsoft.com/office/drawing/2014/main" id="{79374A57-FFA9-49FB-0829-EA25044AF72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272463" y="3789039"/>
            <a:ext cx="720081" cy="720081"/>
          </a:xfrm>
          <a:prstGeom prst="rect">
            <a:avLst/>
          </a:prstGeom>
        </p:spPr>
      </p:pic>
    </p:spTree>
    <p:extLst>
      <p:ext uri="{BB962C8B-B14F-4D97-AF65-F5344CB8AC3E}">
        <p14:creationId xmlns:p14="http://schemas.microsoft.com/office/powerpoint/2010/main" val="17021221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A1918EB-1945-9F33-B855-24ADCCE79333}"/>
              </a:ext>
            </a:extLst>
          </p:cNvPr>
          <p:cNvPicPr>
            <a:picLocks noChangeAspect="1"/>
          </p:cNvPicPr>
          <p:nvPr/>
        </p:nvPicPr>
        <p:blipFill>
          <a:blip r:embed="rId3"/>
          <a:stretch>
            <a:fillRect/>
          </a:stretch>
        </p:blipFill>
        <p:spPr>
          <a:xfrm>
            <a:off x="3143672" y="2057482"/>
            <a:ext cx="6264696" cy="3963806"/>
          </a:xfrm>
          <a:prstGeom prst="rect">
            <a:avLst/>
          </a:prstGeom>
        </p:spPr>
      </p:pic>
      <p:sp>
        <p:nvSpPr>
          <p:cNvPr id="2" name="Title 1">
            <a:extLst>
              <a:ext uri="{FF2B5EF4-FFF2-40B4-BE49-F238E27FC236}">
                <a16:creationId xmlns:a16="http://schemas.microsoft.com/office/drawing/2014/main" id="{5F9E81D2-C941-899C-9B6F-CCD1E4043C63}"/>
              </a:ext>
            </a:extLst>
          </p:cNvPr>
          <p:cNvSpPr>
            <a:spLocks noGrp="1"/>
          </p:cNvSpPr>
          <p:nvPr>
            <p:ph type="title"/>
          </p:nvPr>
        </p:nvSpPr>
        <p:spPr/>
        <p:txBody>
          <a:bodyPr/>
          <a:lstStyle/>
          <a:p>
            <a:pPr algn="ctr"/>
            <a:r>
              <a:rPr lang="en-AU" dirty="0"/>
              <a:t>Large scale cyber attacks by external threat actors </a:t>
            </a:r>
            <a:br>
              <a:rPr lang="en-AU" dirty="0"/>
            </a:br>
            <a:endParaRPr lang="en-AU" dirty="0"/>
          </a:p>
        </p:txBody>
      </p:sp>
      <p:sp>
        <p:nvSpPr>
          <p:cNvPr id="3" name="Content Placeholder 2">
            <a:extLst>
              <a:ext uri="{FF2B5EF4-FFF2-40B4-BE49-F238E27FC236}">
                <a16:creationId xmlns:a16="http://schemas.microsoft.com/office/drawing/2014/main" id="{4AE1EDA1-6DDF-A8E5-2C11-BA0EF60B5F30}"/>
              </a:ext>
            </a:extLst>
          </p:cNvPr>
          <p:cNvSpPr>
            <a:spLocks noGrp="1"/>
          </p:cNvSpPr>
          <p:nvPr>
            <p:ph idx="1"/>
          </p:nvPr>
        </p:nvSpPr>
        <p:spPr>
          <a:xfrm>
            <a:off x="581418" y="1338066"/>
            <a:ext cx="11233248" cy="4464496"/>
          </a:xfrm>
        </p:spPr>
        <p:txBody>
          <a:bodyPr/>
          <a:lstStyle/>
          <a:p>
            <a:pPr algn="ctr"/>
            <a:r>
              <a:rPr lang="en-AU" dirty="0"/>
              <a:t>Cyber attacks accounted for 11% of incidents notified to OVIC between</a:t>
            </a:r>
            <a:br>
              <a:rPr lang="en-AU" dirty="0"/>
            </a:br>
            <a:r>
              <a:rPr lang="en-AU" dirty="0"/>
              <a:t>1 January and 30 June 2022.</a:t>
            </a:r>
          </a:p>
          <a:p>
            <a:pPr algn="ctr"/>
            <a:endParaRPr lang="en-AU" dirty="0"/>
          </a:p>
          <a:p>
            <a:pPr algn="ctr"/>
            <a:endParaRPr lang="en-AU" dirty="0"/>
          </a:p>
          <a:p>
            <a:pPr algn="ctr"/>
            <a:endParaRPr lang="en-AU" dirty="0"/>
          </a:p>
          <a:p>
            <a:pPr algn="ctr"/>
            <a:endParaRPr lang="en-AU" dirty="0"/>
          </a:p>
          <a:p>
            <a:pPr algn="ctr"/>
            <a:endParaRPr lang="en-AU" dirty="0"/>
          </a:p>
        </p:txBody>
      </p:sp>
      <p:sp>
        <p:nvSpPr>
          <p:cNvPr id="4" name="Text Placeholder 3">
            <a:extLst>
              <a:ext uri="{FF2B5EF4-FFF2-40B4-BE49-F238E27FC236}">
                <a16:creationId xmlns:a16="http://schemas.microsoft.com/office/drawing/2014/main" id="{11B28E24-EB1A-7F27-2620-9B1C4F4AD351}"/>
              </a:ext>
            </a:extLst>
          </p:cNvPr>
          <p:cNvSpPr>
            <a:spLocks noGrp="1"/>
          </p:cNvSpPr>
          <p:nvPr>
            <p:ph type="body" sz="quarter" idx="10"/>
          </p:nvPr>
        </p:nvSpPr>
        <p:spPr/>
        <p:txBody>
          <a:bodyPr/>
          <a:lstStyle/>
          <a:p>
            <a:endParaRPr lang="en-AU"/>
          </a:p>
        </p:txBody>
      </p:sp>
    </p:spTree>
    <p:extLst>
      <p:ext uri="{BB962C8B-B14F-4D97-AF65-F5344CB8AC3E}">
        <p14:creationId xmlns:p14="http://schemas.microsoft.com/office/powerpoint/2010/main" val="39733226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3EFC7-2AD8-4472-1756-B861CCB87C07}"/>
              </a:ext>
            </a:extLst>
          </p:cNvPr>
          <p:cNvSpPr>
            <a:spLocks noGrp="1"/>
          </p:cNvSpPr>
          <p:nvPr>
            <p:ph type="title"/>
          </p:nvPr>
        </p:nvSpPr>
        <p:spPr/>
        <p:txBody>
          <a:bodyPr/>
          <a:lstStyle/>
          <a:p>
            <a:pPr algn="ctr"/>
            <a:r>
              <a:rPr lang="en-AU" dirty="0"/>
              <a:t>Scenario</a:t>
            </a:r>
          </a:p>
        </p:txBody>
      </p:sp>
      <p:sp>
        <p:nvSpPr>
          <p:cNvPr id="3" name="Content Placeholder 2">
            <a:extLst>
              <a:ext uri="{FF2B5EF4-FFF2-40B4-BE49-F238E27FC236}">
                <a16:creationId xmlns:a16="http://schemas.microsoft.com/office/drawing/2014/main" id="{7808339E-768A-F0EC-D652-F48C486B0492}"/>
              </a:ext>
            </a:extLst>
          </p:cNvPr>
          <p:cNvSpPr>
            <a:spLocks noGrp="1"/>
          </p:cNvSpPr>
          <p:nvPr>
            <p:ph idx="1"/>
          </p:nvPr>
        </p:nvSpPr>
        <p:spPr>
          <a:xfrm>
            <a:off x="1271464" y="1340768"/>
            <a:ext cx="9865097" cy="4464496"/>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2000" dirty="0"/>
              <a:t>It’s Wednesday afternoon and you are informed of a cyber incident at your organisation.</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AU" sz="2000" dirty="0"/>
          </a:p>
          <a:p>
            <a:pPr marL="0" marR="0" lvl="0" indent="0" algn="ctr" defTabSz="914400" rtl="0" eaLnBrk="1" fontAlgn="auto" latinLnBrk="0" hangingPunct="1">
              <a:lnSpc>
                <a:spcPct val="100000"/>
              </a:lnSpc>
              <a:spcBef>
                <a:spcPts val="0"/>
              </a:spcBef>
              <a:spcAft>
                <a:spcPts val="0"/>
              </a:spcAft>
              <a:buClrTx/>
              <a:buSzTx/>
              <a:buFontTx/>
              <a:buNone/>
              <a:tabLst/>
              <a:defRPr/>
            </a:pPr>
            <a:r>
              <a:rPr lang="en-AU" sz="2000" dirty="0"/>
              <a:t>A staff member has clicked on a link in an email that turned out to be a phishing attack.</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AU" sz="2000" dirty="0"/>
          </a:p>
          <a:p>
            <a:pPr marL="0" marR="0" lvl="0" indent="0" algn="ctr" defTabSz="914400" rtl="0" eaLnBrk="1" fontAlgn="auto" latinLnBrk="0" hangingPunct="1">
              <a:lnSpc>
                <a:spcPct val="100000"/>
              </a:lnSpc>
              <a:spcBef>
                <a:spcPts val="0"/>
              </a:spcBef>
              <a:spcAft>
                <a:spcPts val="0"/>
              </a:spcAft>
              <a:buClrTx/>
              <a:buSzTx/>
              <a:buFontTx/>
              <a:buNone/>
              <a:tabLst/>
              <a:defRPr/>
            </a:pPr>
            <a:r>
              <a:rPr lang="en-AU" sz="2000" dirty="0"/>
              <a:t>As a result, a threat actor has been able to access your network using the staff members credentials and has downloaded the personal information of over 7,000 individuals – including:</a:t>
            </a:r>
          </a:p>
          <a:p>
            <a:pPr marL="0" marR="0" lvl="0" indent="0" algn="ctr" defTabSz="914400" rtl="0" eaLnBrk="1" fontAlgn="auto" latinLnBrk="0" hangingPunct="1">
              <a:lnSpc>
                <a:spcPct val="100000"/>
              </a:lnSpc>
              <a:spcBef>
                <a:spcPts val="0"/>
              </a:spcBef>
              <a:spcAft>
                <a:spcPts val="0"/>
              </a:spcAft>
              <a:buClrTx/>
              <a:buSzTx/>
              <a:buFontTx/>
              <a:buNone/>
              <a:tabLst/>
              <a:defRPr/>
            </a:pPr>
            <a:r>
              <a:rPr lang="en-AU" sz="2000" dirty="0"/>
              <a:t>  full names, email address, phone number and residential address.</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AU" sz="2000" dirty="0"/>
          </a:p>
          <a:p>
            <a:pPr marL="0" marR="0" lvl="0" indent="0" algn="ctr" defTabSz="914400" rtl="0" eaLnBrk="1" fontAlgn="auto" latinLnBrk="0" hangingPunct="1">
              <a:lnSpc>
                <a:spcPct val="100000"/>
              </a:lnSpc>
              <a:spcBef>
                <a:spcPts val="0"/>
              </a:spcBef>
              <a:spcAft>
                <a:spcPts val="0"/>
              </a:spcAft>
              <a:buClrTx/>
              <a:buSzTx/>
              <a:buFontTx/>
              <a:buNone/>
              <a:tabLst/>
              <a:defRPr/>
            </a:pPr>
            <a:r>
              <a:rPr lang="en-AU" sz="2000" dirty="0"/>
              <a:t>Your organisation has immediately taken steps to contain the incident and prevent any further compromise of data and convened its incident response team.</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AU" sz="1800" dirty="0"/>
          </a:p>
          <a:p>
            <a:pPr marL="0" marR="0" lvl="0" indent="0" algn="ctr" defTabSz="914400" rtl="0" eaLnBrk="1" fontAlgn="auto" latinLnBrk="0" hangingPunct="1">
              <a:lnSpc>
                <a:spcPct val="100000"/>
              </a:lnSpc>
              <a:spcBef>
                <a:spcPts val="0"/>
              </a:spcBef>
              <a:spcAft>
                <a:spcPts val="0"/>
              </a:spcAft>
              <a:buClrTx/>
              <a:buSzTx/>
              <a:buFontTx/>
              <a:buNone/>
              <a:tabLst/>
              <a:defRPr/>
            </a:pPr>
            <a:endParaRPr lang="en-AU" sz="1800" dirty="0"/>
          </a:p>
          <a:p>
            <a:pPr marL="0" marR="0" lvl="0" indent="0" algn="ctr" defTabSz="914400" rtl="0" eaLnBrk="1" fontAlgn="auto" latinLnBrk="0" hangingPunct="1">
              <a:lnSpc>
                <a:spcPct val="100000"/>
              </a:lnSpc>
              <a:spcBef>
                <a:spcPts val="0"/>
              </a:spcBef>
              <a:spcAft>
                <a:spcPts val="0"/>
              </a:spcAft>
              <a:buClrTx/>
              <a:buSzTx/>
              <a:buFontTx/>
              <a:buNone/>
              <a:tabLst/>
              <a:defRPr/>
            </a:pPr>
            <a:endParaRPr lang="en-AU" sz="1800" dirty="0"/>
          </a:p>
          <a:p>
            <a:endParaRPr lang="en-AU" sz="1800" dirty="0"/>
          </a:p>
        </p:txBody>
      </p:sp>
      <p:sp>
        <p:nvSpPr>
          <p:cNvPr id="4" name="Text Placeholder 3">
            <a:extLst>
              <a:ext uri="{FF2B5EF4-FFF2-40B4-BE49-F238E27FC236}">
                <a16:creationId xmlns:a16="http://schemas.microsoft.com/office/drawing/2014/main" id="{172AC221-987B-906C-008E-2342789797DD}"/>
              </a:ext>
            </a:extLst>
          </p:cNvPr>
          <p:cNvSpPr>
            <a:spLocks noGrp="1"/>
          </p:cNvSpPr>
          <p:nvPr>
            <p:ph type="body" sz="quarter" idx="10"/>
          </p:nvPr>
        </p:nvSpPr>
        <p:spPr/>
        <p:txBody>
          <a:bodyPr/>
          <a:lstStyle/>
          <a:p>
            <a:endParaRPr lang="en-AU"/>
          </a:p>
        </p:txBody>
      </p:sp>
    </p:spTree>
    <p:extLst>
      <p:ext uri="{BB962C8B-B14F-4D97-AF65-F5344CB8AC3E}">
        <p14:creationId xmlns:p14="http://schemas.microsoft.com/office/powerpoint/2010/main" val="30669513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A2CF211B-4EF7-94C8-527B-C6E2CC686329}"/>
              </a:ext>
            </a:extLst>
          </p:cNvPr>
          <p:cNvGraphicFramePr>
            <a:graphicFrameLocks noGrp="1"/>
          </p:cNvGraphicFramePr>
          <p:nvPr>
            <p:ph idx="1"/>
          </p:nvPr>
        </p:nvGraphicFramePr>
        <p:xfrm>
          <a:off x="998445" y="620688"/>
          <a:ext cx="10153128" cy="5273040"/>
        </p:xfrm>
        <a:graphic>
          <a:graphicData uri="http://schemas.openxmlformats.org/drawingml/2006/table">
            <a:tbl>
              <a:tblPr firstRow="1" bandRow="1">
                <a:tableStyleId>{5C22544A-7EE6-4342-B048-85BDC9FD1C3A}</a:tableStyleId>
              </a:tblPr>
              <a:tblGrid>
                <a:gridCol w="10153128">
                  <a:extLst>
                    <a:ext uri="{9D8B030D-6E8A-4147-A177-3AD203B41FA5}">
                      <a16:colId xmlns:a16="http://schemas.microsoft.com/office/drawing/2014/main" val="1302815857"/>
                    </a:ext>
                  </a:extLst>
                </a:gridCol>
              </a:tblGrid>
              <a:tr h="370840">
                <a:tc>
                  <a:txBody>
                    <a:bodyPr/>
                    <a:lstStyle/>
                    <a:p>
                      <a:r>
                        <a:rPr lang="en-AU" sz="2800" dirty="0"/>
                        <a:t>What to consider when you’ve suffered a large scale cyber attack</a:t>
                      </a:r>
                    </a:p>
                  </a:txBody>
                  <a:tcPr/>
                </a:tc>
                <a:extLst>
                  <a:ext uri="{0D108BD9-81ED-4DB2-BD59-A6C34878D82A}">
                    <a16:rowId xmlns:a16="http://schemas.microsoft.com/office/drawing/2014/main" val="110783584"/>
                  </a:ext>
                </a:extLst>
              </a:tr>
              <a:tr h="370840">
                <a:tc>
                  <a:txBody>
                    <a:bodyPr/>
                    <a:lstStyle/>
                    <a:p>
                      <a:r>
                        <a:rPr lang="en-AU" sz="2000" dirty="0"/>
                        <a:t>How did it happen?</a:t>
                      </a:r>
                    </a:p>
                  </a:txBody>
                  <a:tcPr/>
                </a:tc>
                <a:extLst>
                  <a:ext uri="{0D108BD9-81ED-4DB2-BD59-A6C34878D82A}">
                    <a16:rowId xmlns:a16="http://schemas.microsoft.com/office/drawing/2014/main" val="3638879825"/>
                  </a:ext>
                </a:extLst>
              </a:tr>
              <a:tr h="370840">
                <a:tc>
                  <a:txBody>
                    <a:bodyPr/>
                    <a:lstStyle/>
                    <a:p>
                      <a:r>
                        <a:rPr lang="en-AU" sz="2000" dirty="0"/>
                        <a:t>Do you need immediate assistance through the Cyber Incident Response Service (CIRS)?</a:t>
                      </a:r>
                    </a:p>
                  </a:txBody>
                  <a:tcPr/>
                </a:tc>
                <a:extLst>
                  <a:ext uri="{0D108BD9-81ED-4DB2-BD59-A6C34878D82A}">
                    <a16:rowId xmlns:a16="http://schemas.microsoft.com/office/drawing/2014/main" val="1829257156"/>
                  </a:ext>
                </a:extLst>
              </a:tr>
              <a:tr h="370840">
                <a:tc>
                  <a:txBody>
                    <a:bodyPr/>
                    <a:lstStyle/>
                    <a:p>
                      <a:r>
                        <a:rPr lang="en-AU" sz="2000" dirty="0"/>
                        <a:t>What personal information has been accessed?</a:t>
                      </a:r>
                    </a:p>
                  </a:txBody>
                  <a:tcPr/>
                </a:tc>
                <a:extLst>
                  <a:ext uri="{0D108BD9-81ED-4DB2-BD59-A6C34878D82A}">
                    <a16:rowId xmlns:a16="http://schemas.microsoft.com/office/drawing/2014/main" val="1102992273"/>
                  </a:ext>
                </a:extLst>
              </a:tr>
              <a:tr h="370840">
                <a:tc>
                  <a:txBody>
                    <a:bodyPr/>
                    <a:lstStyle/>
                    <a:p>
                      <a:r>
                        <a:rPr lang="en-AU" sz="2000" dirty="0"/>
                        <a:t>Who is impacted?</a:t>
                      </a:r>
                    </a:p>
                  </a:txBody>
                  <a:tcPr/>
                </a:tc>
                <a:extLst>
                  <a:ext uri="{0D108BD9-81ED-4DB2-BD59-A6C34878D82A}">
                    <a16:rowId xmlns:a16="http://schemas.microsoft.com/office/drawing/2014/main" val="1404381496"/>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2000" dirty="0"/>
                        <a:t>How many people are likely to be affected?</a:t>
                      </a:r>
                    </a:p>
                  </a:txBody>
                  <a:tcPr/>
                </a:tc>
                <a:extLst>
                  <a:ext uri="{0D108BD9-81ED-4DB2-BD59-A6C34878D82A}">
                    <a16:rowId xmlns:a16="http://schemas.microsoft.com/office/drawing/2014/main" val="71892087"/>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2000" dirty="0"/>
                        <a:t>Are any services impacted?</a:t>
                      </a:r>
                    </a:p>
                  </a:txBody>
                  <a:tcPr/>
                </a:tc>
                <a:extLst>
                  <a:ext uri="{0D108BD9-81ED-4DB2-BD59-A6C34878D82A}">
                    <a16:rowId xmlns:a16="http://schemas.microsoft.com/office/drawing/2014/main" val="3243501793"/>
                  </a:ext>
                </a:extLst>
              </a:tr>
              <a:tr h="370840">
                <a:tc>
                  <a:txBody>
                    <a:bodyPr/>
                    <a:lstStyle/>
                    <a:p>
                      <a:r>
                        <a:rPr lang="en-AU" sz="2000" dirty="0"/>
                        <a:t>What other information has been accessed?</a:t>
                      </a:r>
                    </a:p>
                  </a:txBody>
                  <a:tcPr/>
                </a:tc>
                <a:extLst>
                  <a:ext uri="{0D108BD9-81ED-4DB2-BD59-A6C34878D82A}">
                    <a16:rowId xmlns:a16="http://schemas.microsoft.com/office/drawing/2014/main" val="1435873874"/>
                  </a:ext>
                </a:extLst>
              </a:tr>
              <a:tr h="370840">
                <a:tc>
                  <a:txBody>
                    <a:bodyPr/>
                    <a:lstStyle/>
                    <a:p>
                      <a:r>
                        <a:rPr lang="en-AU" sz="2000" dirty="0"/>
                        <a:t>Has the information been exfiltrated?</a:t>
                      </a:r>
                    </a:p>
                  </a:txBody>
                  <a:tcPr/>
                </a:tc>
                <a:extLst>
                  <a:ext uri="{0D108BD9-81ED-4DB2-BD59-A6C34878D82A}">
                    <a16:rowId xmlns:a16="http://schemas.microsoft.com/office/drawing/2014/main" val="645089028"/>
                  </a:ext>
                </a:extLst>
              </a:tr>
              <a:tr h="370840">
                <a:tc>
                  <a:txBody>
                    <a:bodyPr/>
                    <a:lstStyle/>
                    <a:p>
                      <a:r>
                        <a:rPr lang="en-AU" sz="2000" dirty="0"/>
                        <a:t>Has the information been published on the dark web or internet?</a:t>
                      </a:r>
                    </a:p>
                  </a:txBody>
                  <a:tcPr/>
                </a:tc>
                <a:extLst>
                  <a:ext uri="{0D108BD9-81ED-4DB2-BD59-A6C34878D82A}">
                    <a16:rowId xmlns:a16="http://schemas.microsoft.com/office/drawing/2014/main" val="1260601122"/>
                  </a:ext>
                </a:extLst>
              </a:tr>
              <a:tr h="370840">
                <a:tc>
                  <a:txBody>
                    <a:bodyPr/>
                    <a:lstStyle/>
                    <a:p>
                      <a:r>
                        <a:rPr lang="en-AU" sz="2000" dirty="0"/>
                        <a:t>Should we notify affected persons? </a:t>
                      </a:r>
                    </a:p>
                  </a:txBody>
                  <a:tcPr/>
                </a:tc>
                <a:extLst>
                  <a:ext uri="{0D108BD9-81ED-4DB2-BD59-A6C34878D82A}">
                    <a16:rowId xmlns:a16="http://schemas.microsoft.com/office/drawing/2014/main" val="3956857570"/>
                  </a:ext>
                </a:extLst>
              </a:tr>
              <a:tr h="370840">
                <a:tc>
                  <a:txBody>
                    <a:bodyPr/>
                    <a:lstStyle/>
                    <a:p>
                      <a:r>
                        <a:rPr lang="en-AU" sz="2000" dirty="0"/>
                        <a:t>When is the right time to notify affected persons?</a:t>
                      </a:r>
                    </a:p>
                  </a:txBody>
                  <a:tcPr/>
                </a:tc>
                <a:extLst>
                  <a:ext uri="{0D108BD9-81ED-4DB2-BD59-A6C34878D82A}">
                    <a16:rowId xmlns:a16="http://schemas.microsoft.com/office/drawing/2014/main" val="594613708"/>
                  </a:ext>
                </a:extLst>
              </a:tr>
              <a:tr h="370840">
                <a:tc>
                  <a:txBody>
                    <a:bodyPr/>
                    <a:lstStyle/>
                    <a:p>
                      <a:r>
                        <a:rPr lang="en-AU" sz="2000" dirty="0"/>
                        <a:t>What is the risk to the individuals? </a:t>
                      </a:r>
                    </a:p>
                  </a:txBody>
                  <a:tcPr/>
                </a:tc>
                <a:extLst>
                  <a:ext uri="{0D108BD9-81ED-4DB2-BD59-A6C34878D82A}">
                    <a16:rowId xmlns:a16="http://schemas.microsoft.com/office/drawing/2014/main" val="3747344711"/>
                  </a:ext>
                </a:extLst>
              </a:tr>
            </a:tbl>
          </a:graphicData>
        </a:graphic>
      </p:graphicFrame>
    </p:spTree>
    <p:extLst>
      <p:ext uri="{BB962C8B-B14F-4D97-AF65-F5344CB8AC3E}">
        <p14:creationId xmlns:p14="http://schemas.microsoft.com/office/powerpoint/2010/main" val="437553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32B32-CBCC-7660-CBD3-24D34A1A9F62}"/>
              </a:ext>
            </a:extLst>
          </p:cNvPr>
          <p:cNvSpPr>
            <a:spLocks noGrp="1"/>
          </p:cNvSpPr>
          <p:nvPr>
            <p:ph type="title"/>
          </p:nvPr>
        </p:nvSpPr>
        <p:spPr/>
        <p:txBody>
          <a:bodyPr/>
          <a:lstStyle/>
          <a:p>
            <a:pPr algn="ctr"/>
            <a:r>
              <a:rPr lang="en-AU" dirty="0"/>
              <a:t>Tips for notifying affected persons following a</a:t>
            </a:r>
            <a:br>
              <a:rPr lang="en-AU" dirty="0"/>
            </a:br>
            <a:r>
              <a:rPr lang="en-AU" dirty="0"/>
              <a:t>cyber attack</a:t>
            </a:r>
          </a:p>
        </p:txBody>
      </p:sp>
      <p:sp>
        <p:nvSpPr>
          <p:cNvPr id="3" name="Content Placeholder 2">
            <a:extLst>
              <a:ext uri="{FF2B5EF4-FFF2-40B4-BE49-F238E27FC236}">
                <a16:creationId xmlns:a16="http://schemas.microsoft.com/office/drawing/2014/main" id="{9878161F-D85B-3EF3-DB1F-1441D1417456}"/>
              </a:ext>
            </a:extLst>
          </p:cNvPr>
          <p:cNvSpPr>
            <a:spLocks noGrp="1"/>
          </p:cNvSpPr>
          <p:nvPr>
            <p:ph idx="1"/>
          </p:nvPr>
        </p:nvSpPr>
        <p:spPr>
          <a:xfrm>
            <a:off x="803411" y="1411631"/>
            <a:ext cx="10585177" cy="4464496"/>
          </a:xfrm>
        </p:spPr>
        <p:txBody>
          <a:bodyPr/>
          <a:lstStyle/>
          <a:p>
            <a:endParaRPr lang="en-AU" dirty="0"/>
          </a:p>
          <a:p>
            <a:pPr algn="ctr"/>
            <a:r>
              <a:rPr lang="en-AU" dirty="0"/>
              <a:t>Notifying people that there has been a breach allows them to take action to reduce the risk of harm.</a:t>
            </a:r>
          </a:p>
          <a:p>
            <a:pPr algn="ctr"/>
            <a:endParaRPr lang="en-AU" dirty="0"/>
          </a:p>
          <a:p>
            <a:pPr algn="ctr"/>
            <a:r>
              <a:rPr lang="en-AU" dirty="0"/>
              <a:t> You may have an ongoing interaction with affected persons as the incident unfolds, this can help rebuild trust in your organisation.</a:t>
            </a:r>
          </a:p>
          <a:p>
            <a:pPr algn="ctr"/>
            <a:endParaRPr lang="en-AU" dirty="0"/>
          </a:p>
          <a:p>
            <a:pPr algn="ctr"/>
            <a:r>
              <a:rPr lang="en-AU" dirty="0"/>
              <a:t>Review your position on notifying regularly as incidents are fluid and the likelihood of harm can quickly change.</a:t>
            </a:r>
          </a:p>
          <a:p>
            <a:pPr algn="ctr"/>
            <a:endParaRPr lang="en-AU" dirty="0"/>
          </a:p>
          <a:p>
            <a:endParaRPr lang="en-AU" dirty="0"/>
          </a:p>
        </p:txBody>
      </p:sp>
      <p:sp>
        <p:nvSpPr>
          <p:cNvPr id="4" name="Text Placeholder 3">
            <a:extLst>
              <a:ext uri="{FF2B5EF4-FFF2-40B4-BE49-F238E27FC236}">
                <a16:creationId xmlns:a16="http://schemas.microsoft.com/office/drawing/2014/main" id="{52B70018-E94A-CC8D-AEC8-62E084DDE3E5}"/>
              </a:ext>
            </a:extLst>
          </p:cNvPr>
          <p:cNvSpPr>
            <a:spLocks noGrp="1"/>
          </p:cNvSpPr>
          <p:nvPr>
            <p:ph type="body" sz="quarter" idx="10"/>
          </p:nvPr>
        </p:nvSpPr>
        <p:spPr/>
        <p:txBody>
          <a:bodyPr/>
          <a:lstStyle/>
          <a:p>
            <a:endParaRPr lang="en-AU"/>
          </a:p>
        </p:txBody>
      </p:sp>
    </p:spTree>
    <p:extLst>
      <p:ext uri="{BB962C8B-B14F-4D97-AF65-F5344CB8AC3E}">
        <p14:creationId xmlns:p14="http://schemas.microsoft.com/office/powerpoint/2010/main" val="16509765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4BF150-D453-145E-2DFA-179916CA2E5F}"/>
              </a:ext>
            </a:extLst>
          </p:cNvPr>
          <p:cNvSpPr>
            <a:spLocks noGrp="1"/>
          </p:cNvSpPr>
          <p:nvPr>
            <p:ph type="title"/>
          </p:nvPr>
        </p:nvSpPr>
        <p:spPr>
          <a:xfrm>
            <a:off x="1559496" y="745866"/>
            <a:ext cx="9073008" cy="555215"/>
          </a:xfrm>
        </p:spPr>
        <p:txBody>
          <a:bodyPr/>
          <a:lstStyle/>
          <a:p>
            <a:pPr algn="ctr"/>
            <a:r>
              <a:rPr lang="en-AU" dirty="0"/>
              <a:t>Lessons</a:t>
            </a:r>
          </a:p>
        </p:txBody>
      </p:sp>
      <p:sp>
        <p:nvSpPr>
          <p:cNvPr id="3" name="Content Placeholder 2">
            <a:extLst>
              <a:ext uri="{FF2B5EF4-FFF2-40B4-BE49-F238E27FC236}">
                <a16:creationId xmlns:a16="http://schemas.microsoft.com/office/drawing/2014/main" id="{55797649-1A38-8CBB-5975-6DAE4CAAA87A}"/>
              </a:ext>
            </a:extLst>
          </p:cNvPr>
          <p:cNvSpPr>
            <a:spLocks noGrp="1"/>
          </p:cNvSpPr>
          <p:nvPr>
            <p:ph idx="1"/>
          </p:nvPr>
        </p:nvSpPr>
        <p:spPr>
          <a:xfrm>
            <a:off x="1559497" y="1351479"/>
            <a:ext cx="9073008" cy="3816424"/>
          </a:xfrm>
        </p:spPr>
        <p:txBody>
          <a:bodyPr/>
          <a:lstStyle/>
          <a:p>
            <a:pPr algn="ctr"/>
            <a:endParaRPr lang="en-AU" dirty="0"/>
          </a:p>
          <a:p>
            <a:pPr algn="ctr"/>
            <a:r>
              <a:rPr lang="en-AU" dirty="0"/>
              <a:t>Notification and ongoing communications.</a:t>
            </a:r>
          </a:p>
          <a:p>
            <a:pPr algn="ctr"/>
            <a:endParaRPr lang="en-AU" dirty="0"/>
          </a:p>
          <a:p>
            <a:pPr algn="ctr"/>
            <a:r>
              <a:rPr lang="en-AU" dirty="0"/>
              <a:t>Implementing Multi-factor Authentication.</a:t>
            </a:r>
          </a:p>
          <a:p>
            <a:pPr algn="ctr"/>
            <a:endParaRPr lang="en-AU" dirty="0"/>
          </a:p>
          <a:p>
            <a:pPr algn="ctr"/>
            <a:r>
              <a:rPr lang="en-AU" dirty="0"/>
              <a:t>Training and awareness of how to identify scams and attacks.</a:t>
            </a:r>
          </a:p>
          <a:p>
            <a:endParaRPr lang="en-AU" dirty="0"/>
          </a:p>
          <a:p>
            <a:endParaRPr lang="en-AU" dirty="0"/>
          </a:p>
        </p:txBody>
      </p:sp>
      <p:sp>
        <p:nvSpPr>
          <p:cNvPr id="4" name="Text Placeholder 3">
            <a:extLst>
              <a:ext uri="{FF2B5EF4-FFF2-40B4-BE49-F238E27FC236}">
                <a16:creationId xmlns:a16="http://schemas.microsoft.com/office/drawing/2014/main" id="{4DDCB066-DA2D-08BE-D9BD-AAB618773A91}"/>
              </a:ext>
            </a:extLst>
          </p:cNvPr>
          <p:cNvSpPr>
            <a:spLocks noGrp="1"/>
          </p:cNvSpPr>
          <p:nvPr>
            <p:ph type="body" sz="quarter" idx="10"/>
          </p:nvPr>
        </p:nvSpPr>
        <p:spPr/>
        <p:txBody>
          <a:bodyPr/>
          <a:lstStyle/>
          <a:p>
            <a:endParaRPr lang="en-AU"/>
          </a:p>
        </p:txBody>
      </p:sp>
      <p:pic>
        <p:nvPicPr>
          <p:cNvPr id="5" name="Graphic 4" descr="Laptop with solid fill">
            <a:extLst>
              <a:ext uri="{FF2B5EF4-FFF2-40B4-BE49-F238E27FC236}">
                <a16:creationId xmlns:a16="http://schemas.microsoft.com/office/drawing/2014/main" id="{612ED696-BF35-D4CD-7FE3-7DB38E70077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177456" y="2804606"/>
            <a:ext cx="678184" cy="678184"/>
          </a:xfrm>
          <a:prstGeom prst="rect">
            <a:avLst/>
          </a:prstGeom>
        </p:spPr>
      </p:pic>
      <p:pic>
        <p:nvPicPr>
          <p:cNvPr id="6" name="Graphic 5" descr="Add with solid fill">
            <a:extLst>
              <a:ext uri="{FF2B5EF4-FFF2-40B4-BE49-F238E27FC236}">
                <a16:creationId xmlns:a16="http://schemas.microsoft.com/office/drawing/2014/main" id="{BB73A57F-8E85-E2F2-6F1F-3A45AB3627A0}"/>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830488" y="2968640"/>
            <a:ext cx="241176" cy="241176"/>
          </a:xfrm>
          <a:prstGeom prst="rect">
            <a:avLst/>
          </a:prstGeom>
        </p:spPr>
      </p:pic>
      <p:pic>
        <p:nvPicPr>
          <p:cNvPr id="7" name="Graphic 6" descr="Smart Phone with solid fill">
            <a:extLst>
              <a:ext uri="{FF2B5EF4-FFF2-40B4-BE49-F238E27FC236}">
                <a16:creationId xmlns:a16="http://schemas.microsoft.com/office/drawing/2014/main" id="{2675B9CC-8F17-465D-9754-D8AAC3E35062}"/>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554104">
            <a:off x="3054261" y="2896856"/>
            <a:ext cx="384742" cy="384742"/>
          </a:xfrm>
          <a:prstGeom prst="rect">
            <a:avLst/>
          </a:prstGeom>
        </p:spPr>
      </p:pic>
      <p:pic>
        <p:nvPicPr>
          <p:cNvPr id="8" name="Graphic 7" descr="Open envelope with solid fill">
            <a:extLst>
              <a:ext uri="{FF2B5EF4-FFF2-40B4-BE49-F238E27FC236}">
                <a16:creationId xmlns:a16="http://schemas.microsoft.com/office/drawing/2014/main" id="{10F6CB2D-0270-547B-765B-94E25F770DC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750192" y="1700808"/>
            <a:ext cx="514160" cy="514160"/>
          </a:xfrm>
          <a:prstGeom prst="rect">
            <a:avLst/>
          </a:prstGeom>
        </p:spPr>
      </p:pic>
      <p:pic>
        <p:nvPicPr>
          <p:cNvPr id="10" name="Graphic 9" descr="Teacher with solid fill">
            <a:extLst>
              <a:ext uri="{FF2B5EF4-FFF2-40B4-BE49-F238E27FC236}">
                <a16:creationId xmlns:a16="http://schemas.microsoft.com/office/drawing/2014/main" id="{E9E8DFDC-4022-415B-D1B8-FCA9ACFC2AFB}"/>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790112" y="3789040"/>
            <a:ext cx="914400" cy="914400"/>
          </a:xfrm>
          <a:prstGeom prst="rect">
            <a:avLst/>
          </a:prstGeom>
        </p:spPr>
      </p:pic>
    </p:spTree>
    <p:extLst>
      <p:ext uri="{BB962C8B-B14F-4D97-AF65-F5344CB8AC3E}">
        <p14:creationId xmlns:p14="http://schemas.microsoft.com/office/powerpoint/2010/main" val="15174416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3512" y="799460"/>
            <a:ext cx="8223194" cy="462679"/>
          </a:xfrm>
        </p:spPr>
        <p:txBody>
          <a:bodyPr/>
          <a:lstStyle/>
          <a:p>
            <a:pPr algn="ctr"/>
            <a:r>
              <a:rPr lang="en-AU" dirty="0"/>
              <a:t>Human error</a:t>
            </a:r>
          </a:p>
        </p:txBody>
      </p:sp>
      <p:sp>
        <p:nvSpPr>
          <p:cNvPr id="3" name="Content Placeholder 2"/>
          <p:cNvSpPr>
            <a:spLocks noGrp="1"/>
          </p:cNvSpPr>
          <p:nvPr>
            <p:ph idx="1"/>
          </p:nvPr>
        </p:nvSpPr>
        <p:spPr>
          <a:xfrm>
            <a:off x="1991704" y="1830732"/>
            <a:ext cx="8219891" cy="3618251"/>
          </a:xfrm>
          <a:custGeom>
            <a:avLst/>
            <a:gdLst>
              <a:gd name="connsiteX0" fmla="*/ 0 w 8219891"/>
              <a:gd name="connsiteY0" fmla="*/ 0 h 3618251"/>
              <a:gd name="connsiteX1" fmla="*/ 587135 w 8219891"/>
              <a:gd name="connsiteY1" fmla="*/ 0 h 3618251"/>
              <a:gd name="connsiteX2" fmla="*/ 1174270 w 8219891"/>
              <a:gd name="connsiteY2" fmla="*/ 0 h 3618251"/>
              <a:gd name="connsiteX3" fmla="*/ 1925803 w 8219891"/>
              <a:gd name="connsiteY3" fmla="*/ 0 h 3618251"/>
              <a:gd name="connsiteX4" fmla="*/ 2430739 w 8219891"/>
              <a:gd name="connsiteY4" fmla="*/ 0 h 3618251"/>
              <a:gd name="connsiteX5" fmla="*/ 2935675 w 8219891"/>
              <a:gd name="connsiteY5" fmla="*/ 0 h 3618251"/>
              <a:gd name="connsiteX6" fmla="*/ 3522810 w 8219891"/>
              <a:gd name="connsiteY6" fmla="*/ 0 h 3618251"/>
              <a:gd name="connsiteX7" fmla="*/ 4192144 w 8219891"/>
              <a:gd name="connsiteY7" fmla="*/ 0 h 3618251"/>
              <a:gd name="connsiteX8" fmla="*/ 4861478 w 8219891"/>
              <a:gd name="connsiteY8" fmla="*/ 0 h 3618251"/>
              <a:gd name="connsiteX9" fmla="*/ 5530812 w 8219891"/>
              <a:gd name="connsiteY9" fmla="*/ 0 h 3618251"/>
              <a:gd name="connsiteX10" fmla="*/ 6282345 w 8219891"/>
              <a:gd name="connsiteY10" fmla="*/ 0 h 3618251"/>
              <a:gd name="connsiteX11" fmla="*/ 6869480 w 8219891"/>
              <a:gd name="connsiteY11" fmla="*/ 0 h 3618251"/>
              <a:gd name="connsiteX12" fmla="*/ 7538814 w 8219891"/>
              <a:gd name="connsiteY12" fmla="*/ 0 h 3618251"/>
              <a:gd name="connsiteX13" fmla="*/ 8219891 w 8219891"/>
              <a:gd name="connsiteY13" fmla="*/ 0 h 3618251"/>
              <a:gd name="connsiteX14" fmla="*/ 8219891 w 8219891"/>
              <a:gd name="connsiteY14" fmla="*/ 516893 h 3618251"/>
              <a:gd name="connsiteX15" fmla="*/ 8219891 w 8219891"/>
              <a:gd name="connsiteY15" fmla="*/ 1069969 h 3618251"/>
              <a:gd name="connsiteX16" fmla="*/ 8219891 w 8219891"/>
              <a:gd name="connsiteY16" fmla="*/ 1659227 h 3618251"/>
              <a:gd name="connsiteX17" fmla="*/ 8219891 w 8219891"/>
              <a:gd name="connsiteY17" fmla="*/ 2212302 h 3618251"/>
              <a:gd name="connsiteX18" fmla="*/ 8219891 w 8219891"/>
              <a:gd name="connsiteY18" fmla="*/ 2656830 h 3618251"/>
              <a:gd name="connsiteX19" fmla="*/ 8219891 w 8219891"/>
              <a:gd name="connsiteY19" fmla="*/ 3618251 h 3618251"/>
              <a:gd name="connsiteX20" fmla="*/ 7714955 w 8219891"/>
              <a:gd name="connsiteY20" fmla="*/ 3618251 h 3618251"/>
              <a:gd name="connsiteX21" fmla="*/ 7127820 w 8219891"/>
              <a:gd name="connsiteY21" fmla="*/ 3618251 h 3618251"/>
              <a:gd name="connsiteX22" fmla="*/ 6787281 w 8219891"/>
              <a:gd name="connsiteY22" fmla="*/ 3618251 h 3618251"/>
              <a:gd name="connsiteX23" fmla="*/ 6282345 w 8219891"/>
              <a:gd name="connsiteY23" fmla="*/ 3618251 h 3618251"/>
              <a:gd name="connsiteX24" fmla="*/ 5613011 w 8219891"/>
              <a:gd name="connsiteY24" fmla="*/ 3618251 h 3618251"/>
              <a:gd name="connsiteX25" fmla="*/ 5190274 w 8219891"/>
              <a:gd name="connsiteY25" fmla="*/ 3618251 h 3618251"/>
              <a:gd name="connsiteX26" fmla="*/ 4438741 w 8219891"/>
              <a:gd name="connsiteY26" fmla="*/ 3618251 h 3618251"/>
              <a:gd name="connsiteX27" fmla="*/ 3687208 w 8219891"/>
              <a:gd name="connsiteY27" fmla="*/ 3618251 h 3618251"/>
              <a:gd name="connsiteX28" fmla="*/ 3100073 w 8219891"/>
              <a:gd name="connsiteY28" fmla="*/ 3618251 h 3618251"/>
              <a:gd name="connsiteX29" fmla="*/ 2348540 w 8219891"/>
              <a:gd name="connsiteY29" fmla="*/ 3618251 h 3618251"/>
              <a:gd name="connsiteX30" fmla="*/ 1761405 w 8219891"/>
              <a:gd name="connsiteY30" fmla="*/ 3618251 h 3618251"/>
              <a:gd name="connsiteX31" fmla="*/ 1092071 w 8219891"/>
              <a:gd name="connsiteY31" fmla="*/ 3618251 h 3618251"/>
              <a:gd name="connsiteX32" fmla="*/ 751533 w 8219891"/>
              <a:gd name="connsiteY32" fmla="*/ 3618251 h 3618251"/>
              <a:gd name="connsiteX33" fmla="*/ 0 w 8219891"/>
              <a:gd name="connsiteY33" fmla="*/ 3618251 h 3618251"/>
              <a:gd name="connsiteX34" fmla="*/ 0 w 8219891"/>
              <a:gd name="connsiteY34" fmla="*/ 3137541 h 3618251"/>
              <a:gd name="connsiteX35" fmla="*/ 0 w 8219891"/>
              <a:gd name="connsiteY35" fmla="*/ 2656830 h 3618251"/>
              <a:gd name="connsiteX36" fmla="*/ 0 w 8219891"/>
              <a:gd name="connsiteY36" fmla="*/ 2212302 h 3618251"/>
              <a:gd name="connsiteX37" fmla="*/ 0 w 8219891"/>
              <a:gd name="connsiteY37" fmla="*/ 1731592 h 3618251"/>
              <a:gd name="connsiteX38" fmla="*/ 0 w 8219891"/>
              <a:gd name="connsiteY38" fmla="*/ 1178516 h 3618251"/>
              <a:gd name="connsiteX39" fmla="*/ 0 w 8219891"/>
              <a:gd name="connsiteY39" fmla="*/ 733988 h 3618251"/>
              <a:gd name="connsiteX40" fmla="*/ 0 w 8219891"/>
              <a:gd name="connsiteY40" fmla="*/ 0 h 3618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8219891" h="3618251" fill="none" extrusionOk="0">
                <a:moveTo>
                  <a:pt x="0" y="0"/>
                </a:moveTo>
                <a:cubicBezTo>
                  <a:pt x="206108" y="-67708"/>
                  <a:pt x="331972" y="66325"/>
                  <a:pt x="587135" y="0"/>
                </a:cubicBezTo>
                <a:cubicBezTo>
                  <a:pt x="842298" y="-66325"/>
                  <a:pt x="896931" y="50364"/>
                  <a:pt x="1174270" y="0"/>
                </a:cubicBezTo>
                <a:cubicBezTo>
                  <a:pt x="1451609" y="-50364"/>
                  <a:pt x="1556698" y="41958"/>
                  <a:pt x="1925803" y="0"/>
                </a:cubicBezTo>
                <a:cubicBezTo>
                  <a:pt x="2294908" y="-41958"/>
                  <a:pt x="2236745" y="41149"/>
                  <a:pt x="2430739" y="0"/>
                </a:cubicBezTo>
                <a:cubicBezTo>
                  <a:pt x="2624733" y="-41149"/>
                  <a:pt x="2828145" y="43270"/>
                  <a:pt x="2935675" y="0"/>
                </a:cubicBezTo>
                <a:cubicBezTo>
                  <a:pt x="3043205" y="-43270"/>
                  <a:pt x="3235108" y="16274"/>
                  <a:pt x="3522810" y="0"/>
                </a:cubicBezTo>
                <a:cubicBezTo>
                  <a:pt x="3810512" y="-16274"/>
                  <a:pt x="3954966" y="12608"/>
                  <a:pt x="4192144" y="0"/>
                </a:cubicBezTo>
                <a:cubicBezTo>
                  <a:pt x="4429322" y="-12608"/>
                  <a:pt x="4576160" y="40846"/>
                  <a:pt x="4861478" y="0"/>
                </a:cubicBezTo>
                <a:cubicBezTo>
                  <a:pt x="5146796" y="-40846"/>
                  <a:pt x="5320993" y="58449"/>
                  <a:pt x="5530812" y="0"/>
                </a:cubicBezTo>
                <a:cubicBezTo>
                  <a:pt x="5740631" y="-58449"/>
                  <a:pt x="5907681" y="4469"/>
                  <a:pt x="6282345" y="0"/>
                </a:cubicBezTo>
                <a:cubicBezTo>
                  <a:pt x="6657009" y="-4469"/>
                  <a:pt x="6685292" y="53282"/>
                  <a:pt x="6869480" y="0"/>
                </a:cubicBezTo>
                <a:cubicBezTo>
                  <a:pt x="7053669" y="-53282"/>
                  <a:pt x="7391572" y="79941"/>
                  <a:pt x="7538814" y="0"/>
                </a:cubicBezTo>
                <a:cubicBezTo>
                  <a:pt x="7686056" y="-79941"/>
                  <a:pt x="7971792" y="1861"/>
                  <a:pt x="8219891" y="0"/>
                </a:cubicBezTo>
                <a:cubicBezTo>
                  <a:pt x="8222441" y="253849"/>
                  <a:pt x="8204960" y="258531"/>
                  <a:pt x="8219891" y="516893"/>
                </a:cubicBezTo>
                <a:cubicBezTo>
                  <a:pt x="8234822" y="775255"/>
                  <a:pt x="8191190" y="846931"/>
                  <a:pt x="8219891" y="1069969"/>
                </a:cubicBezTo>
                <a:cubicBezTo>
                  <a:pt x="8248592" y="1293007"/>
                  <a:pt x="8210423" y="1435419"/>
                  <a:pt x="8219891" y="1659227"/>
                </a:cubicBezTo>
                <a:cubicBezTo>
                  <a:pt x="8229359" y="1883035"/>
                  <a:pt x="8178102" y="2094698"/>
                  <a:pt x="8219891" y="2212302"/>
                </a:cubicBezTo>
                <a:cubicBezTo>
                  <a:pt x="8261680" y="2329907"/>
                  <a:pt x="8176173" y="2558373"/>
                  <a:pt x="8219891" y="2656830"/>
                </a:cubicBezTo>
                <a:cubicBezTo>
                  <a:pt x="8263609" y="2755287"/>
                  <a:pt x="8202512" y="3289122"/>
                  <a:pt x="8219891" y="3618251"/>
                </a:cubicBezTo>
                <a:cubicBezTo>
                  <a:pt x="8039343" y="3663064"/>
                  <a:pt x="7878101" y="3588242"/>
                  <a:pt x="7714955" y="3618251"/>
                </a:cubicBezTo>
                <a:cubicBezTo>
                  <a:pt x="7551809" y="3648260"/>
                  <a:pt x="7255728" y="3610140"/>
                  <a:pt x="7127820" y="3618251"/>
                </a:cubicBezTo>
                <a:cubicBezTo>
                  <a:pt x="6999913" y="3626362"/>
                  <a:pt x="6879594" y="3584262"/>
                  <a:pt x="6787281" y="3618251"/>
                </a:cubicBezTo>
                <a:cubicBezTo>
                  <a:pt x="6694968" y="3652240"/>
                  <a:pt x="6427888" y="3557801"/>
                  <a:pt x="6282345" y="3618251"/>
                </a:cubicBezTo>
                <a:cubicBezTo>
                  <a:pt x="6136802" y="3678701"/>
                  <a:pt x="5764553" y="3571812"/>
                  <a:pt x="5613011" y="3618251"/>
                </a:cubicBezTo>
                <a:cubicBezTo>
                  <a:pt x="5461469" y="3664690"/>
                  <a:pt x="5285660" y="3590062"/>
                  <a:pt x="5190274" y="3618251"/>
                </a:cubicBezTo>
                <a:cubicBezTo>
                  <a:pt x="5094888" y="3646440"/>
                  <a:pt x="4611912" y="3600424"/>
                  <a:pt x="4438741" y="3618251"/>
                </a:cubicBezTo>
                <a:cubicBezTo>
                  <a:pt x="4265570" y="3636078"/>
                  <a:pt x="4034383" y="3607159"/>
                  <a:pt x="3687208" y="3618251"/>
                </a:cubicBezTo>
                <a:cubicBezTo>
                  <a:pt x="3340033" y="3629343"/>
                  <a:pt x="3277734" y="3569095"/>
                  <a:pt x="3100073" y="3618251"/>
                </a:cubicBezTo>
                <a:cubicBezTo>
                  <a:pt x="2922413" y="3667407"/>
                  <a:pt x="2575488" y="3616470"/>
                  <a:pt x="2348540" y="3618251"/>
                </a:cubicBezTo>
                <a:cubicBezTo>
                  <a:pt x="2121592" y="3620032"/>
                  <a:pt x="1932766" y="3589658"/>
                  <a:pt x="1761405" y="3618251"/>
                </a:cubicBezTo>
                <a:cubicBezTo>
                  <a:pt x="1590045" y="3646844"/>
                  <a:pt x="1322293" y="3602788"/>
                  <a:pt x="1092071" y="3618251"/>
                </a:cubicBezTo>
                <a:cubicBezTo>
                  <a:pt x="861849" y="3633714"/>
                  <a:pt x="855877" y="3594356"/>
                  <a:pt x="751533" y="3618251"/>
                </a:cubicBezTo>
                <a:cubicBezTo>
                  <a:pt x="647189" y="3642146"/>
                  <a:pt x="166842" y="3569147"/>
                  <a:pt x="0" y="3618251"/>
                </a:cubicBezTo>
                <a:cubicBezTo>
                  <a:pt x="-31864" y="3420680"/>
                  <a:pt x="49179" y="3343776"/>
                  <a:pt x="0" y="3137541"/>
                </a:cubicBezTo>
                <a:cubicBezTo>
                  <a:pt x="-49179" y="2931306"/>
                  <a:pt x="46343" y="2892116"/>
                  <a:pt x="0" y="2656830"/>
                </a:cubicBezTo>
                <a:cubicBezTo>
                  <a:pt x="-46343" y="2421544"/>
                  <a:pt x="386" y="2308384"/>
                  <a:pt x="0" y="2212302"/>
                </a:cubicBezTo>
                <a:cubicBezTo>
                  <a:pt x="-386" y="2116220"/>
                  <a:pt x="26031" y="1933121"/>
                  <a:pt x="0" y="1731592"/>
                </a:cubicBezTo>
                <a:cubicBezTo>
                  <a:pt x="-26031" y="1530063"/>
                  <a:pt x="38262" y="1398521"/>
                  <a:pt x="0" y="1178516"/>
                </a:cubicBezTo>
                <a:cubicBezTo>
                  <a:pt x="-38262" y="958511"/>
                  <a:pt x="28903" y="869555"/>
                  <a:pt x="0" y="733988"/>
                </a:cubicBezTo>
                <a:cubicBezTo>
                  <a:pt x="-28903" y="598421"/>
                  <a:pt x="65917" y="333927"/>
                  <a:pt x="0" y="0"/>
                </a:cubicBezTo>
                <a:close/>
              </a:path>
              <a:path w="8219891" h="3618251" stroke="0" extrusionOk="0">
                <a:moveTo>
                  <a:pt x="0" y="0"/>
                </a:moveTo>
                <a:cubicBezTo>
                  <a:pt x="245527" y="-7567"/>
                  <a:pt x="318411" y="23727"/>
                  <a:pt x="504936" y="0"/>
                </a:cubicBezTo>
                <a:cubicBezTo>
                  <a:pt x="691461" y="-23727"/>
                  <a:pt x="679195" y="14195"/>
                  <a:pt x="845475" y="0"/>
                </a:cubicBezTo>
                <a:cubicBezTo>
                  <a:pt x="1011755" y="-14195"/>
                  <a:pt x="1284628" y="79948"/>
                  <a:pt x="1597007" y="0"/>
                </a:cubicBezTo>
                <a:cubicBezTo>
                  <a:pt x="1909386" y="-79948"/>
                  <a:pt x="1936615" y="25544"/>
                  <a:pt x="2101944" y="0"/>
                </a:cubicBezTo>
                <a:cubicBezTo>
                  <a:pt x="2267273" y="-25544"/>
                  <a:pt x="2441636" y="30101"/>
                  <a:pt x="2606880" y="0"/>
                </a:cubicBezTo>
                <a:cubicBezTo>
                  <a:pt x="2772124" y="-30101"/>
                  <a:pt x="3154879" y="3481"/>
                  <a:pt x="3358413" y="0"/>
                </a:cubicBezTo>
                <a:cubicBezTo>
                  <a:pt x="3561947" y="-3481"/>
                  <a:pt x="3604407" y="42366"/>
                  <a:pt x="3781150" y="0"/>
                </a:cubicBezTo>
                <a:cubicBezTo>
                  <a:pt x="3957893" y="-42366"/>
                  <a:pt x="4263512" y="32256"/>
                  <a:pt x="4532683" y="0"/>
                </a:cubicBezTo>
                <a:cubicBezTo>
                  <a:pt x="4801854" y="-32256"/>
                  <a:pt x="5115104" y="28842"/>
                  <a:pt x="5284216" y="0"/>
                </a:cubicBezTo>
                <a:cubicBezTo>
                  <a:pt x="5453328" y="-28842"/>
                  <a:pt x="5752539" y="35870"/>
                  <a:pt x="5871351" y="0"/>
                </a:cubicBezTo>
                <a:cubicBezTo>
                  <a:pt x="5990164" y="-35870"/>
                  <a:pt x="6389809" y="81506"/>
                  <a:pt x="6622884" y="0"/>
                </a:cubicBezTo>
                <a:cubicBezTo>
                  <a:pt x="6855959" y="-81506"/>
                  <a:pt x="6927257" y="51193"/>
                  <a:pt x="7127820" y="0"/>
                </a:cubicBezTo>
                <a:cubicBezTo>
                  <a:pt x="7328383" y="-51193"/>
                  <a:pt x="7510066" y="54053"/>
                  <a:pt x="7632756" y="0"/>
                </a:cubicBezTo>
                <a:cubicBezTo>
                  <a:pt x="7755446" y="-54053"/>
                  <a:pt x="8069291" y="54796"/>
                  <a:pt x="8219891" y="0"/>
                </a:cubicBezTo>
                <a:cubicBezTo>
                  <a:pt x="8234546" y="112571"/>
                  <a:pt x="8162336" y="284196"/>
                  <a:pt x="8219891" y="480710"/>
                </a:cubicBezTo>
                <a:cubicBezTo>
                  <a:pt x="8277446" y="677224"/>
                  <a:pt x="8163184" y="795103"/>
                  <a:pt x="8219891" y="997603"/>
                </a:cubicBezTo>
                <a:cubicBezTo>
                  <a:pt x="8276598" y="1200103"/>
                  <a:pt x="8213365" y="1433663"/>
                  <a:pt x="8219891" y="1550679"/>
                </a:cubicBezTo>
                <a:cubicBezTo>
                  <a:pt x="8226417" y="1667695"/>
                  <a:pt x="8184154" y="1987425"/>
                  <a:pt x="8219891" y="2103755"/>
                </a:cubicBezTo>
                <a:cubicBezTo>
                  <a:pt x="8255628" y="2220085"/>
                  <a:pt x="8176376" y="2485156"/>
                  <a:pt x="8219891" y="2656830"/>
                </a:cubicBezTo>
                <a:cubicBezTo>
                  <a:pt x="8263406" y="2828504"/>
                  <a:pt x="8197764" y="2964243"/>
                  <a:pt x="8219891" y="3065175"/>
                </a:cubicBezTo>
                <a:cubicBezTo>
                  <a:pt x="8242018" y="3166107"/>
                  <a:pt x="8187590" y="3383461"/>
                  <a:pt x="8219891" y="3618251"/>
                </a:cubicBezTo>
                <a:cubicBezTo>
                  <a:pt x="7960197" y="3662610"/>
                  <a:pt x="7846160" y="3571917"/>
                  <a:pt x="7550557" y="3618251"/>
                </a:cubicBezTo>
                <a:cubicBezTo>
                  <a:pt x="7254954" y="3664585"/>
                  <a:pt x="7320338" y="3604850"/>
                  <a:pt x="7127820" y="3618251"/>
                </a:cubicBezTo>
                <a:cubicBezTo>
                  <a:pt x="6935302" y="3631652"/>
                  <a:pt x="6783770" y="3601955"/>
                  <a:pt x="6540685" y="3618251"/>
                </a:cubicBezTo>
                <a:cubicBezTo>
                  <a:pt x="6297600" y="3634547"/>
                  <a:pt x="6346370" y="3603899"/>
                  <a:pt x="6200146" y="3618251"/>
                </a:cubicBezTo>
                <a:cubicBezTo>
                  <a:pt x="6053922" y="3632603"/>
                  <a:pt x="6015091" y="3604800"/>
                  <a:pt x="5859608" y="3618251"/>
                </a:cubicBezTo>
                <a:cubicBezTo>
                  <a:pt x="5704125" y="3631702"/>
                  <a:pt x="5481220" y="3553931"/>
                  <a:pt x="5272473" y="3618251"/>
                </a:cubicBezTo>
                <a:cubicBezTo>
                  <a:pt x="5063726" y="3682571"/>
                  <a:pt x="4990149" y="3590023"/>
                  <a:pt x="4849736" y="3618251"/>
                </a:cubicBezTo>
                <a:cubicBezTo>
                  <a:pt x="4709323" y="3646479"/>
                  <a:pt x="4442127" y="3612344"/>
                  <a:pt x="4180402" y="3618251"/>
                </a:cubicBezTo>
                <a:cubicBezTo>
                  <a:pt x="3918677" y="3624158"/>
                  <a:pt x="3862561" y="3577152"/>
                  <a:pt x="3757664" y="3618251"/>
                </a:cubicBezTo>
                <a:cubicBezTo>
                  <a:pt x="3652767" y="3659350"/>
                  <a:pt x="3283608" y="3553360"/>
                  <a:pt x="3088330" y="3618251"/>
                </a:cubicBezTo>
                <a:cubicBezTo>
                  <a:pt x="2893052" y="3683142"/>
                  <a:pt x="2832694" y="3613713"/>
                  <a:pt x="2747792" y="3618251"/>
                </a:cubicBezTo>
                <a:cubicBezTo>
                  <a:pt x="2662890" y="3622789"/>
                  <a:pt x="2226710" y="3605572"/>
                  <a:pt x="2078458" y="3618251"/>
                </a:cubicBezTo>
                <a:cubicBezTo>
                  <a:pt x="1930206" y="3630930"/>
                  <a:pt x="1814622" y="3587205"/>
                  <a:pt x="1655721" y="3618251"/>
                </a:cubicBezTo>
                <a:cubicBezTo>
                  <a:pt x="1496820" y="3649297"/>
                  <a:pt x="1429125" y="3605737"/>
                  <a:pt x="1315183" y="3618251"/>
                </a:cubicBezTo>
                <a:cubicBezTo>
                  <a:pt x="1201241" y="3630765"/>
                  <a:pt x="981122" y="3578939"/>
                  <a:pt x="892445" y="3618251"/>
                </a:cubicBezTo>
                <a:cubicBezTo>
                  <a:pt x="803768" y="3657563"/>
                  <a:pt x="236429" y="3548002"/>
                  <a:pt x="0" y="3618251"/>
                </a:cubicBezTo>
                <a:cubicBezTo>
                  <a:pt x="-15636" y="3431396"/>
                  <a:pt x="14574" y="3266689"/>
                  <a:pt x="0" y="3173723"/>
                </a:cubicBezTo>
                <a:cubicBezTo>
                  <a:pt x="-14574" y="3080757"/>
                  <a:pt x="5351" y="2848358"/>
                  <a:pt x="0" y="2765378"/>
                </a:cubicBezTo>
                <a:cubicBezTo>
                  <a:pt x="-5351" y="2682399"/>
                  <a:pt x="48264" y="2450941"/>
                  <a:pt x="0" y="2357032"/>
                </a:cubicBezTo>
                <a:cubicBezTo>
                  <a:pt x="-48264" y="2263123"/>
                  <a:pt x="53727" y="1975511"/>
                  <a:pt x="0" y="1803957"/>
                </a:cubicBezTo>
                <a:cubicBezTo>
                  <a:pt x="-53727" y="1632404"/>
                  <a:pt x="35518" y="1507807"/>
                  <a:pt x="0" y="1395611"/>
                </a:cubicBezTo>
                <a:cubicBezTo>
                  <a:pt x="-35518" y="1283415"/>
                  <a:pt x="27776" y="998834"/>
                  <a:pt x="0" y="878718"/>
                </a:cubicBezTo>
                <a:cubicBezTo>
                  <a:pt x="-27776" y="758602"/>
                  <a:pt x="24912" y="357835"/>
                  <a:pt x="0" y="0"/>
                </a:cubicBezTo>
                <a:close/>
              </a:path>
            </a:pathLst>
          </a:custGeom>
          <a:ln w="31750">
            <a:noFill/>
            <a:extLst>
              <a:ext uri="{C807C97D-BFC1-408E-A445-0C87EB9F89A2}">
                <ask:lineSketchStyleProps xmlns:ask="http://schemas.microsoft.com/office/drawing/2018/sketchyshapes" sd="1219033472">
                  <ask:type>
                    <ask:lineSketchScribble/>
                  </ask:type>
                </ask:lineSketchStyleProps>
              </a:ext>
            </a:extLst>
          </a:ln>
        </p:spPr>
        <p:txBody>
          <a:bodyPr/>
          <a:lstStyle/>
          <a:p>
            <a:r>
              <a:rPr lang="en-AU" sz="1800" dirty="0"/>
              <a:t>Can include:</a:t>
            </a:r>
          </a:p>
          <a:p>
            <a:pPr marL="285750" indent="-285750">
              <a:buFont typeface="Arial" panose="020B0604020202020204" pitchFamily="34" charset="0"/>
              <a:buChar char="•"/>
            </a:pPr>
            <a:r>
              <a:rPr lang="en-AU" sz="1800" dirty="0"/>
              <a:t>Email or postal mail sent to wrong recipient; and</a:t>
            </a:r>
          </a:p>
          <a:p>
            <a:pPr marL="285750" indent="-285750">
              <a:buFont typeface="Arial" panose="020B0604020202020204" pitchFamily="34" charset="0"/>
              <a:buChar char="•"/>
            </a:pPr>
            <a:r>
              <a:rPr lang="en-AU" sz="1800" dirty="0"/>
              <a:t>Information provided in error over the phone.</a:t>
            </a:r>
          </a:p>
        </p:txBody>
      </p:sp>
      <p:sp>
        <p:nvSpPr>
          <p:cNvPr id="19" name="Content Placeholder 2">
            <a:extLst>
              <a:ext uri="{FF2B5EF4-FFF2-40B4-BE49-F238E27FC236}">
                <a16:creationId xmlns:a16="http://schemas.microsoft.com/office/drawing/2014/main" id="{101A2055-C567-4E34-944D-D1EAF17C39B8}"/>
              </a:ext>
            </a:extLst>
          </p:cNvPr>
          <p:cNvSpPr txBox="1">
            <a:spLocks/>
          </p:cNvSpPr>
          <p:nvPr/>
        </p:nvSpPr>
        <p:spPr>
          <a:xfrm>
            <a:off x="1995007" y="3429000"/>
            <a:ext cx="8219891" cy="2019982"/>
          </a:xfrm>
          <a:custGeom>
            <a:avLst/>
            <a:gdLst>
              <a:gd name="connsiteX0" fmla="*/ 0 w 8219891"/>
              <a:gd name="connsiteY0" fmla="*/ 0 h 2019982"/>
              <a:gd name="connsiteX1" fmla="*/ 422737 w 8219891"/>
              <a:gd name="connsiteY1" fmla="*/ 0 h 2019982"/>
              <a:gd name="connsiteX2" fmla="*/ 1009872 w 8219891"/>
              <a:gd name="connsiteY2" fmla="*/ 0 h 2019982"/>
              <a:gd name="connsiteX3" fmla="*/ 1679206 w 8219891"/>
              <a:gd name="connsiteY3" fmla="*/ 0 h 2019982"/>
              <a:gd name="connsiteX4" fmla="*/ 2019745 w 8219891"/>
              <a:gd name="connsiteY4" fmla="*/ 0 h 2019982"/>
              <a:gd name="connsiteX5" fmla="*/ 2360283 w 8219891"/>
              <a:gd name="connsiteY5" fmla="*/ 0 h 2019982"/>
              <a:gd name="connsiteX6" fmla="*/ 3111816 w 8219891"/>
              <a:gd name="connsiteY6" fmla="*/ 0 h 2019982"/>
              <a:gd name="connsiteX7" fmla="*/ 3698951 w 8219891"/>
              <a:gd name="connsiteY7" fmla="*/ 0 h 2019982"/>
              <a:gd name="connsiteX8" fmla="*/ 4039489 w 8219891"/>
              <a:gd name="connsiteY8" fmla="*/ 0 h 2019982"/>
              <a:gd name="connsiteX9" fmla="*/ 4626624 w 8219891"/>
              <a:gd name="connsiteY9" fmla="*/ 0 h 2019982"/>
              <a:gd name="connsiteX10" fmla="*/ 5378157 w 8219891"/>
              <a:gd name="connsiteY10" fmla="*/ 0 h 2019982"/>
              <a:gd name="connsiteX11" fmla="*/ 5883093 w 8219891"/>
              <a:gd name="connsiteY11" fmla="*/ 0 h 2019982"/>
              <a:gd name="connsiteX12" fmla="*/ 6388030 w 8219891"/>
              <a:gd name="connsiteY12" fmla="*/ 0 h 2019982"/>
              <a:gd name="connsiteX13" fmla="*/ 6975165 w 8219891"/>
              <a:gd name="connsiteY13" fmla="*/ 0 h 2019982"/>
              <a:gd name="connsiteX14" fmla="*/ 7644499 w 8219891"/>
              <a:gd name="connsiteY14" fmla="*/ 0 h 2019982"/>
              <a:gd name="connsiteX15" fmla="*/ 8219891 w 8219891"/>
              <a:gd name="connsiteY15" fmla="*/ 0 h 2019982"/>
              <a:gd name="connsiteX16" fmla="*/ 8219891 w 8219891"/>
              <a:gd name="connsiteY16" fmla="*/ 525195 h 2019982"/>
              <a:gd name="connsiteX17" fmla="*/ 8219891 w 8219891"/>
              <a:gd name="connsiteY17" fmla="*/ 1009991 h 2019982"/>
              <a:gd name="connsiteX18" fmla="*/ 8219891 w 8219891"/>
              <a:gd name="connsiteY18" fmla="*/ 1474587 h 2019982"/>
              <a:gd name="connsiteX19" fmla="*/ 8219891 w 8219891"/>
              <a:gd name="connsiteY19" fmla="*/ 2019982 h 2019982"/>
              <a:gd name="connsiteX20" fmla="*/ 7550557 w 8219891"/>
              <a:gd name="connsiteY20" fmla="*/ 2019982 h 2019982"/>
              <a:gd name="connsiteX21" fmla="*/ 7210019 w 8219891"/>
              <a:gd name="connsiteY21" fmla="*/ 2019982 h 2019982"/>
              <a:gd name="connsiteX22" fmla="*/ 6622884 w 8219891"/>
              <a:gd name="connsiteY22" fmla="*/ 2019982 h 2019982"/>
              <a:gd name="connsiteX23" fmla="*/ 6117947 w 8219891"/>
              <a:gd name="connsiteY23" fmla="*/ 2019982 h 2019982"/>
              <a:gd name="connsiteX24" fmla="*/ 5613011 w 8219891"/>
              <a:gd name="connsiteY24" fmla="*/ 2019982 h 2019982"/>
              <a:gd name="connsiteX25" fmla="*/ 5108075 w 8219891"/>
              <a:gd name="connsiteY25" fmla="*/ 2019982 h 2019982"/>
              <a:gd name="connsiteX26" fmla="*/ 4603139 w 8219891"/>
              <a:gd name="connsiteY26" fmla="*/ 2019982 h 2019982"/>
              <a:gd name="connsiteX27" fmla="*/ 3933805 w 8219891"/>
              <a:gd name="connsiteY27" fmla="*/ 2019982 h 2019982"/>
              <a:gd name="connsiteX28" fmla="*/ 3346670 w 8219891"/>
              <a:gd name="connsiteY28" fmla="*/ 2019982 h 2019982"/>
              <a:gd name="connsiteX29" fmla="*/ 3006132 w 8219891"/>
              <a:gd name="connsiteY29" fmla="*/ 2019982 h 2019982"/>
              <a:gd name="connsiteX30" fmla="*/ 2501195 w 8219891"/>
              <a:gd name="connsiteY30" fmla="*/ 2019982 h 2019982"/>
              <a:gd name="connsiteX31" fmla="*/ 1831861 w 8219891"/>
              <a:gd name="connsiteY31" fmla="*/ 2019982 h 2019982"/>
              <a:gd name="connsiteX32" fmla="*/ 1409124 w 8219891"/>
              <a:gd name="connsiteY32" fmla="*/ 2019982 h 2019982"/>
              <a:gd name="connsiteX33" fmla="*/ 657591 w 8219891"/>
              <a:gd name="connsiteY33" fmla="*/ 2019982 h 2019982"/>
              <a:gd name="connsiteX34" fmla="*/ 0 w 8219891"/>
              <a:gd name="connsiteY34" fmla="*/ 2019982 h 2019982"/>
              <a:gd name="connsiteX35" fmla="*/ 0 w 8219891"/>
              <a:gd name="connsiteY35" fmla="*/ 1514987 h 2019982"/>
              <a:gd name="connsiteX36" fmla="*/ 0 w 8219891"/>
              <a:gd name="connsiteY36" fmla="*/ 1070590 h 2019982"/>
              <a:gd name="connsiteX37" fmla="*/ 0 w 8219891"/>
              <a:gd name="connsiteY37" fmla="*/ 565595 h 2019982"/>
              <a:gd name="connsiteX38" fmla="*/ 0 w 8219891"/>
              <a:gd name="connsiteY38" fmla="*/ 0 h 2019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8219891" h="2019982" fill="none" extrusionOk="0">
                <a:moveTo>
                  <a:pt x="0" y="0"/>
                </a:moveTo>
                <a:cubicBezTo>
                  <a:pt x="165832" y="-38569"/>
                  <a:pt x="263374" y="3544"/>
                  <a:pt x="422737" y="0"/>
                </a:cubicBezTo>
                <a:cubicBezTo>
                  <a:pt x="582100" y="-3544"/>
                  <a:pt x="721522" y="30310"/>
                  <a:pt x="1009872" y="0"/>
                </a:cubicBezTo>
                <a:cubicBezTo>
                  <a:pt x="1298223" y="-30310"/>
                  <a:pt x="1407383" y="3428"/>
                  <a:pt x="1679206" y="0"/>
                </a:cubicBezTo>
                <a:cubicBezTo>
                  <a:pt x="1951029" y="-3428"/>
                  <a:pt x="1856865" y="12230"/>
                  <a:pt x="2019745" y="0"/>
                </a:cubicBezTo>
                <a:cubicBezTo>
                  <a:pt x="2182625" y="-12230"/>
                  <a:pt x="2195112" y="11311"/>
                  <a:pt x="2360283" y="0"/>
                </a:cubicBezTo>
                <a:cubicBezTo>
                  <a:pt x="2525454" y="-11311"/>
                  <a:pt x="2806830" y="73730"/>
                  <a:pt x="3111816" y="0"/>
                </a:cubicBezTo>
                <a:cubicBezTo>
                  <a:pt x="3416802" y="-73730"/>
                  <a:pt x="3412257" y="59719"/>
                  <a:pt x="3698951" y="0"/>
                </a:cubicBezTo>
                <a:cubicBezTo>
                  <a:pt x="3985646" y="-59719"/>
                  <a:pt x="3886246" y="16268"/>
                  <a:pt x="4039489" y="0"/>
                </a:cubicBezTo>
                <a:cubicBezTo>
                  <a:pt x="4192732" y="-16268"/>
                  <a:pt x="4349285" y="50364"/>
                  <a:pt x="4626624" y="0"/>
                </a:cubicBezTo>
                <a:cubicBezTo>
                  <a:pt x="4903963" y="-50364"/>
                  <a:pt x="5009052" y="41958"/>
                  <a:pt x="5378157" y="0"/>
                </a:cubicBezTo>
                <a:cubicBezTo>
                  <a:pt x="5747262" y="-41958"/>
                  <a:pt x="5689099" y="41149"/>
                  <a:pt x="5883093" y="0"/>
                </a:cubicBezTo>
                <a:cubicBezTo>
                  <a:pt x="6077087" y="-41149"/>
                  <a:pt x="6280134" y="34838"/>
                  <a:pt x="6388030" y="0"/>
                </a:cubicBezTo>
                <a:cubicBezTo>
                  <a:pt x="6495926" y="-34838"/>
                  <a:pt x="6687463" y="16274"/>
                  <a:pt x="6975165" y="0"/>
                </a:cubicBezTo>
                <a:cubicBezTo>
                  <a:pt x="7262867" y="-16274"/>
                  <a:pt x="7407321" y="12608"/>
                  <a:pt x="7644499" y="0"/>
                </a:cubicBezTo>
                <a:cubicBezTo>
                  <a:pt x="7881677" y="-12608"/>
                  <a:pt x="8080001" y="53695"/>
                  <a:pt x="8219891" y="0"/>
                </a:cubicBezTo>
                <a:cubicBezTo>
                  <a:pt x="8270291" y="196126"/>
                  <a:pt x="8187335" y="348041"/>
                  <a:pt x="8219891" y="525195"/>
                </a:cubicBezTo>
                <a:cubicBezTo>
                  <a:pt x="8252447" y="702350"/>
                  <a:pt x="8168536" y="781845"/>
                  <a:pt x="8219891" y="1009991"/>
                </a:cubicBezTo>
                <a:cubicBezTo>
                  <a:pt x="8271246" y="1238137"/>
                  <a:pt x="8171610" y="1357385"/>
                  <a:pt x="8219891" y="1474587"/>
                </a:cubicBezTo>
                <a:cubicBezTo>
                  <a:pt x="8268172" y="1591789"/>
                  <a:pt x="8170745" y="1897897"/>
                  <a:pt x="8219891" y="2019982"/>
                </a:cubicBezTo>
                <a:cubicBezTo>
                  <a:pt x="8026664" y="2057933"/>
                  <a:pt x="7784559" y="1955604"/>
                  <a:pt x="7550557" y="2019982"/>
                </a:cubicBezTo>
                <a:cubicBezTo>
                  <a:pt x="7316555" y="2084360"/>
                  <a:pt x="7352426" y="2008252"/>
                  <a:pt x="7210019" y="2019982"/>
                </a:cubicBezTo>
                <a:cubicBezTo>
                  <a:pt x="7067612" y="2031712"/>
                  <a:pt x="6809738" y="1985067"/>
                  <a:pt x="6622884" y="2019982"/>
                </a:cubicBezTo>
                <a:cubicBezTo>
                  <a:pt x="6436031" y="2054897"/>
                  <a:pt x="6302738" y="2008994"/>
                  <a:pt x="6117947" y="2019982"/>
                </a:cubicBezTo>
                <a:cubicBezTo>
                  <a:pt x="5933156" y="2030970"/>
                  <a:pt x="5822789" y="2013912"/>
                  <a:pt x="5613011" y="2019982"/>
                </a:cubicBezTo>
                <a:cubicBezTo>
                  <a:pt x="5403233" y="2026052"/>
                  <a:pt x="5283346" y="1998224"/>
                  <a:pt x="5108075" y="2019982"/>
                </a:cubicBezTo>
                <a:cubicBezTo>
                  <a:pt x="4932804" y="2041740"/>
                  <a:pt x="4749514" y="1997046"/>
                  <a:pt x="4603139" y="2019982"/>
                </a:cubicBezTo>
                <a:cubicBezTo>
                  <a:pt x="4456764" y="2042918"/>
                  <a:pt x="4124184" y="1995214"/>
                  <a:pt x="3933805" y="2019982"/>
                </a:cubicBezTo>
                <a:cubicBezTo>
                  <a:pt x="3743426" y="2044750"/>
                  <a:pt x="3474578" y="2011871"/>
                  <a:pt x="3346670" y="2019982"/>
                </a:cubicBezTo>
                <a:cubicBezTo>
                  <a:pt x="3218763" y="2028093"/>
                  <a:pt x="3087932" y="2016760"/>
                  <a:pt x="3006132" y="2019982"/>
                </a:cubicBezTo>
                <a:cubicBezTo>
                  <a:pt x="2924332" y="2023204"/>
                  <a:pt x="2653566" y="1963731"/>
                  <a:pt x="2501195" y="2019982"/>
                </a:cubicBezTo>
                <a:cubicBezTo>
                  <a:pt x="2348824" y="2076233"/>
                  <a:pt x="1983403" y="1973543"/>
                  <a:pt x="1831861" y="2019982"/>
                </a:cubicBezTo>
                <a:cubicBezTo>
                  <a:pt x="1680319" y="2066421"/>
                  <a:pt x="1504510" y="1991793"/>
                  <a:pt x="1409124" y="2019982"/>
                </a:cubicBezTo>
                <a:cubicBezTo>
                  <a:pt x="1313738" y="2048171"/>
                  <a:pt x="830762" y="2002155"/>
                  <a:pt x="657591" y="2019982"/>
                </a:cubicBezTo>
                <a:cubicBezTo>
                  <a:pt x="484420" y="2037809"/>
                  <a:pt x="328639" y="1973891"/>
                  <a:pt x="0" y="2019982"/>
                </a:cubicBezTo>
                <a:cubicBezTo>
                  <a:pt x="-23163" y="1892567"/>
                  <a:pt x="30568" y="1730177"/>
                  <a:pt x="0" y="1514987"/>
                </a:cubicBezTo>
                <a:cubicBezTo>
                  <a:pt x="-30568" y="1299797"/>
                  <a:pt x="35050" y="1185122"/>
                  <a:pt x="0" y="1070590"/>
                </a:cubicBezTo>
                <a:cubicBezTo>
                  <a:pt x="-35050" y="956058"/>
                  <a:pt x="22751" y="705071"/>
                  <a:pt x="0" y="565595"/>
                </a:cubicBezTo>
                <a:cubicBezTo>
                  <a:pt x="-22751" y="426119"/>
                  <a:pt x="37138" y="275770"/>
                  <a:pt x="0" y="0"/>
                </a:cubicBezTo>
                <a:close/>
              </a:path>
              <a:path w="8219891" h="2019982" stroke="0" extrusionOk="0">
                <a:moveTo>
                  <a:pt x="0" y="0"/>
                </a:moveTo>
                <a:cubicBezTo>
                  <a:pt x="245527" y="-7567"/>
                  <a:pt x="318411" y="23727"/>
                  <a:pt x="504936" y="0"/>
                </a:cubicBezTo>
                <a:cubicBezTo>
                  <a:pt x="691461" y="-23727"/>
                  <a:pt x="679195" y="14195"/>
                  <a:pt x="845475" y="0"/>
                </a:cubicBezTo>
                <a:cubicBezTo>
                  <a:pt x="1011755" y="-14195"/>
                  <a:pt x="1284628" y="79948"/>
                  <a:pt x="1597007" y="0"/>
                </a:cubicBezTo>
                <a:cubicBezTo>
                  <a:pt x="1909386" y="-79948"/>
                  <a:pt x="1936615" y="25544"/>
                  <a:pt x="2101944" y="0"/>
                </a:cubicBezTo>
                <a:cubicBezTo>
                  <a:pt x="2267273" y="-25544"/>
                  <a:pt x="2441636" y="30101"/>
                  <a:pt x="2606880" y="0"/>
                </a:cubicBezTo>
                <a:cubicBezTo>
                  <a:pt x="2772124" y="-30101"/>
                  <a:pt x="3154879" y="3481"/>
                  <a:pt x="3358413" y="0"/>
                </a:cubicBezTo>
                <a:cubicBezTo>
                  <a:pt x="3561947" y="-3481"/>
                  <a:pt x="3604407" y="42366"/>
                  <a:pt x="3781150" y="0"/>
                </a:cubicBezTo>
                <a:cubicBezTo>
                  <a:pt x="3957893" y="-42366"/>
                  <a:pt x="4263512" y="32256"/>
                  <a:pt x="4532683" y="0"/>
                </a:cubicBezTo>
                <a:cubicBezTo>
                  <a:pt x="4801854" y="-32256"/>
                  <a:pt x="5115104" y="28842"/>
                  <a:pt x="5284216" y="0"/>
                </a:cubicBezTo>
                <a:cubicBezTo>
                  <a:pt x="5453328" y="-28842"/>
                  <a:pt x="5752539" y="35870"/>
                  <a:pt x="5871351" y="0"/>
                </a:cubicBezTo>
                <a:cubicBezTo>
                  <a:pt x="5990164" y="-35870"/>
                  <a:pt x="6389809" y="81506"/>
                  <a:pt x="6622884" y="0"/>
                </a:cubicBezTo>
                <a:cubicBezTo>
                  <a:pt x="6855959" y="-81506"/>
                  <a:pt x="6927257" y="51193"/>
                  <a:pt x="7127820" y="0"/>
                </a:cubicBezTo>
                <a:cubicBezTo>
                  <a:pt x="7328383" y="-51193"/>
                  <a:pt x="7510066" y="54053"/>
                  <a:pt x="7632756" y="0"/>
                </a:cubicBezTo>
                <a:cubicBezTo>
                  <a:pt x="7755446" y="-54053"/>
                  <a:pt x="8069291" y="54796"/>
                  <a:pt x="8219891" y="0"/>
                </a:cubicBezTo>
                <a:cubicBezTo>
                  <a:pt x="8258768" y="100012"/>
                  <a:pt x="8191595" y="303476"/>
                  <a:pt x="8219891" y="484796"/>
                </a:cubicBezTo>
                <a:cubicBezTo>
                  <a:pt x="8248187" y="666116"/>
                  <a:pt x="8208529" y="753684"/>
                  <a:pt x="8219891" y="989791"/>
                </a:cubicBezTo>
                <a:cubicBezTo>
                  <a:pt x="8231253" y="1225898"/>
                  <a:pt x="8199258" y="1271376"/>
                  <a:pt x="8219891" y="1514987"/>
                </a:cubicBezTo>
                <a:cubicBezTo>
                  <a:pt x="8240524" y="1758598"/>
                  <a:pt x="8192827" y="1856906"/>
                  <a:pt x="8219891" y="2019982"/>
                </a:cubicBezTo>
                <a:cubicBezTo>
                  <a:pt x="7925777" y="2094277"/>
                  <a:pt x="7870998" y="1971946"/>
                  <a:pt x="7550557" y="2019982"/>
                </a:cubicBezTo>
                <a:cubicBezTo>
                  <a:pt x="7230116" y="2068018"/>
                  <a:pt x="7236300" y="2013460"/>
                  <a:pt x="7127820" y="2019982"/>
                </a:cubicBezTo>
                <a:cubicBezTo>
                  <a:pt x="7019340" y="2026504"/>
                  <a:pt x="6617210" y="1971856"/>
                  <a:pt x="6376287" y="2019982"/>
                </a:cubicBezTo>
                <a:cubicBezTo>
                  <a:pt x="6135364" y="2068108"/>
                  <a:pt x="6005033" y="2005996"/>
                  <a:pt x="5789152" y="2019982"/>
                </a:cubicBezTo>
                <a:cubicBezTo>
                  <a:pt x="5573271" y="2033968"/>
                  <a:pt x="5558933" y="2006581"/>
                  <a:pt x="5366415" y="2019982"/>
                </a:cubicBezTo>
                <a:cubicBezTo>
                  <a:pt x="5173897" y="2033383"/>
                  <a:pt x="5023697" y="2005502"/>
                  <a:pt x="4779279" y="2019982"/>
                </a:cubicBezTo>
                <a:cubicBezTo>
                  <a:pt x="4534861" y="2034462"/>
                  <a:pt x="4577256" y="1995331"/>
                  <a:pt x="4438741" y="2019982"/>
                </a:cubicBezTo>
                <a:cubicBezTo>
                  <a:pt x="4300226" y="2044633"/>
                  <a:pt x="4253686" y="2006531"/>
                  <a:pt x="4098203" y="2019982"/>
                </a:cubicBezTo>
                <a:cubicBezTo>
                  <a:pt x="3942720" y="2033433"/>
                  <a:pt x="3719815" y="1955662"/>
                  <a:pt x="3511068" y="2019982"/>
                </a:cubicBezTo>
                <a:cubicBezTo>
                  <a:pt x="3302321" y="2084302"/>
                  <a:pt x="3233905" y="1992786"/>
                  <a:pt x="3088330" y="2019982"/>
                </a:cubicBezTo>
                <a:cubicBezTo>
                  <a:pt x="2942755" y="2047178"/>
                  <a:pt x="2680721" y="2014075"/>
                  <a:pt x="2418996" y="2019982"/>
                </a:cubicBezTo>
                <a:cubicBezTo>
                  <a:pt x="2157271" y="2025889"/>
                  <a:pt x="2096017" y="1972856"/>
                  <a:pt x="1996259" y="2019982"/>
                </a:cubicBezTo>
                <a:cubicBezTo>
                  <a:pt x="1896501" y="2067108"/>
                  <a:pt x="1522203" y="1955091"/>
                  <a:pt x="1326925" y="2019982"/>
                </a:cubicBezTo>
                <a:cubicBezTo>
                  <a:pt x="1131647" y="2084873"/>
                  <a:pt x="1071289" y="2015444"/>
                  <a:pt x="986387" y="2019982"/>
                </a:cubicBezTo>
                <a:cubicBezTo>
                  <a:pt x="901485" y="2024520"/>
                  <a:pt x="326786" y="2007444"/>
                  <a:pt x="0" y="2019982"/>
                </a:cubicBezTo>
                <a:cubicBezTo>
                  <a:pt x="-16419" y="1841577"/>
                  <a:pt x="8970" y="1775474"/>
                  <a:pt x="0" y="1555386"/>
                </a:cubicBezTo>
                <a:cubicBezTo>
                  <a:pt x="-8970" y="1335298"/>
                  <a:pt x="32320" y="1155645"/>
                  <a:pt x="0" y="1009991"/>
                </a:cubicBezTo>
                <a:cubicBezTo>
                  <a:pt x="-32320" y="864337"/>
                  <a:pt x="37762" y="711788"/>
                  <a:pt x="0" y="525195"/>
                </a:cubicBezTo>
                <a:cubicBezTo>
                  <a:pt x="-37762" y="338602"/>
                  <a:pt x="9678" y="144869"/>
                  <a:pt x="0" y="0"/>
                </a:cubicBezTo>
                <a:close/>
              </a:path>
            </a:pathLst>
          </a:custGeom>
          <a:ln w="31750">
            <a:noFill/>
            <a:extLst>
              <a:ext uri="{C807C97D-BFC1-408E-A445-0C87EB9F89A2}">
                <ask:lineSketchStyleProps xmlns:ask="http://schemas.microsoft.com/office/drawing/2018/sketchyshapes" sd="1219033472">
                  <a:prstGeom prst="rect">
                    <a:avLst/>
                  </a:prstGeom>
                  <ask:type>
                    <ask:lineSketchScribble/>
                  </ask:type>
                </ask:lineSketchStyleProps>
              </a:ext>
            </a:extLst>
          </a:ln>
        </p:spPr>
        <p:txBody>
          <a:bodyPr lIns="0" rIns="0"/>
          <a:lstStyle>
            <a:lvl1pPr marL="0" indent="0" algn="l" defTabSz="457200" rtl="0" eaLnBrk="0" fontAlgn="base" hangingPunct="0">
              <a:spcBef>
                <a:spcPct val="20000"/>
              </a:spcBef>
              <a:spcAft>
                <a:spcPct val="0"/>
              </a:spcAft>
              <a:buFont typeface="Arial" charset="0"/>
              <a:buNone/>
              <a:defRPr sz="2400" b="1" i="0" kern="1200" baseline="0">
                <a:solidFill>
                  <a:schemeClr val="accent4"/>
                </a:solidFill>
                <a:latin typeface="Calibri" charset="0"/>
                <a:ea typeface="Calibri" charset="0"/>
                <a:cs typeface="Calibri" charset="0"/>
              </a:defRPr>
            </a:lvl1pPr>
            <a:lvl2pPr marL="7938" indent="0" algn="l" defTabSz="457200" rtl="0" eaLnBrk="0" fontAlgn="base" hangingPunct="0">
              <a:spcBef>
                <a:spcPct val="20000"/>
              </a:spcBef>
              <a:spcAft>
                <a:spcPct val="0"/>
              </a:spcAft>
              <a:buFont typeface="Arial" charset="0"/>
              <a:buNone/>
              <a:tabLst/>
              <a:defRPr sz="2000" b="0" i="0" kern="1200">
                <a:solidFill>
                  <a:schemeClr val="accent4"/>
                </a:solidFill>
                <a:latin typeface="Calibri" charset="0"/>
                <a:ea typeface="Calibri" charset="0"/>
                <a:cs typeface="Calibri" charset="0"/>
              </a:defRPr>
            </a:lvl2pPr>
            <a:lvl3pPr marL="319088" indent="-319088" algn="l" defTabSz="457200" rtl="0" eaLnBrk="0" fontAlgn="base" hangingPunct="0">
              <a:spcBef>
                <a:spcPct val="20000"/>
              </a:spcBef>
              <a:spcAft>
                <a:spcPct val="0"/>
              </a:spcAft>
              <a:buFont typeface="Arial" charset="0"/>
              <a:buChar char="•"/>
              <a:tabLst/>
              <a:defRPr sz="2000" b="0" i="0" kern="1200">
                <a:solidFill>
                  <a:schemeClr val="accent4"/>
                </a:solidFill>
                <a:latin typeface="Calibri" charset="0"/>
                <a:ea typeface="Calibri" charset="0"/>
                <a:cs typeface="Calibri" charset="0"/>
              </a:defRPr>
            </a:lvl3pPr>
            <a:lvl4pPr marL="760413" indent="-403225" algn="l" defTabSz="457200" rtl="0" eaLnBrk="0" fontAlgn="base" hangingPunct="0">
              <a:spcBef>
                <a:spcPct val="20000"/>
              </a:spcBef>
              <a:spcAft>
                <a:spcPct val="0"/>
              </a:spcAft>
              <a:buFont typeface="Calibri" panose="020F0502020204030204" pitchFamily="34" charset="0"/>
              <a:buChar char="–"/>
              <a:tabLst/>
              <a:defRPr sz="2000" b="0" i="0" kern="1200">
                <a:solidFill>
                  <a:schemeClr val="accent4"/>
                </a:solidFill>
                <a:latin typeface="Calibri" charset="0"/>
                <a:ea typeface="Calibri" charset="0"/>
                <a:cs typeface="Calibri" charset="0"/>
              </a:defRPr>
            </a:lvl4pPr>
            <a:lvl5pPr marL="1155700" indent="-395288" algn="l" defTabSz="457200" rtl="0" eaLnBrk="0" fontAlgn="base" hangingPunct="0">
              <a:spcBef>
                <a:spcPct val="20000"/>
              </a:spcBef>
              <a:spcAft>
                <a:spcPct val="0"/>
              </a:spcAft>
              <a:buFont typeface="Arial" charset="0"/>
              <a:buChar char="•"/>
              <a:tabLst/>
              <a:defRPr sz="2000" b="0" i="0" kern="1200">
                <a:solidFill>
                  <a:schemeClr val="accent4"/>
                </a:solidFill>
                <a:latin typeface="Calibri" charset="0"/>
                <a:ea typeface="Calibri" charset="0"/>
                <a:cs typeface="Calibri"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AU" sz="1800" b="0" dirty="0"/>
          </a:p>
        </p:txBody>
      </p:sp>
    </p:spTree>
    <p:extLst>
      <p:ext uri="{BB962C8B-B14F-4D97-AF65-F5344CB8AC3E}">
        <p14:creationId xmlns:p14="http://schemas.microsoft.com/office/powerpoint/2010/main" val="3416695354"/>
      </p:ext>
    </p:extLst>
  </p:cSld>
  <p:clrMapOvr>
    <a:masterClrMapping/>
  </p:clrMapOvr>
</p:sld>
</file>

<file path=ppt/theme/theme1.xml><?xml version="1.0" encoding="utf-8"?>
<a:theme xmlns:a="http://schemas.openxmlformats.org/drawingml/2006/main" name="1_Office Theme">
  <a:themeElements>
    <a:clrScheme name="OVIC">
      <a:dk1>
        <a:srgbClr val="000000"/>
      </a:dk1>
      <a:lt1>
        <a:srgbClr val="FFFFFF"/>
      </a:lt1>
      <a:dk2>
        <a:srgbClr val="1F497D"/>
      </a:dk2>
      <a:lt2>
        <a:srgbClr val="EEECE1"/>
      </a:lt2>
      <a:accent1>
        <a:srgbClr val="E5007D"/>
      </a:accent1>
      <a:accent2>
        <a:srgbClr val="430098"/>
      </a:accent2>
      <a:accent3>
        <a:srgbClr val="C1B8AF"/>
      </a:accent3>
      <a:accent4>
        <a:srgbClr val="55565A"/>
      </a:accent4>
      <a:accent5>
        <a:srgbClr val="00567D"/>
      </a:accent5>
      <a:accent6>
        <a:srgbClr val="AC162C"/>
      </a:accent6>
      <a:hlink>
        <a:srgbClr val="00645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OVIC template powerpoint</Template>
  <TotalTime>2621</TotalTime>
  <Words>1615</Words>
  <Application>Microsoft Office PowerPoint</Application>
  <PresentationFormat>Widescreen</PresentationFormat>
  <Paragraphs>150</Paragraphs>
  <Slides>20</Slides>
  <Notes>20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NationalWeb</vt:lpstr>
      <vt:lpstr>1_Office Theme</vt:lpstr>
      <vt:lpstr>Lessons from recent data breaches</vt:lpstr>
      <vt:lpstr>Data breach landscape</vt:lpstr>
      <vt:lpstr>Leading causes of data breaches notified to OVIC </vt:lpstr>
      <vt:lpstr>Large scale cyber attacks by external threat actors  </vt:lpstr>
      <vt:lpstr>Scenario</vt:lpstr>
      <vt:lpstr>PowerPoint Presentation</vt:lpstr>
      <vt:lpstr>Tips for notifying affected persons following a cyber attack</vt:lpstr>
      <vt:lpstr>Lessons</vt:lpstr>
      <vt:lpstr>Human error</vt:lpstr>
      <vt:lpstr>Missent emails</vt:lpstr>
      <vt:lpstr>Missent emails - lessons</vt:lpstr>
      <vt:lpstr>Information disclosed via telephone</vt:lpstr>
      <vt:lpstr>Telephone</vt:lpstr>
      <vt:lpstr>Telephone - lessons</vt:lpstr>
      <vt:lpstr>Notification Letters – the full picture</vt:lpstr>
      <vt:lpstr>Notification Letters - lessons</vt:lpstr>
      <vt:lpstr>Breaches due to internal processes and technology</vt:lpstr>
      <vt:lpstr>PowerPoint Presentation</vt:lpstr>
      <vt:lpstr>Resources </vt:lpstr>
      <vt:lpstr>PowerPoint Presentation</vt:lpstr>
    </vt:vector>
  </TitlesOfParts>
  <Company>Victorian Government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Michelle Cooper</dc:creator>
  <cp:lastModifiedBy>Michelle de Klerk</cp:lastModifiedBy>
  <cp:revision>62</cp:revision>
  <cp:lastPrinted>2019-02-04T21:53:43Z</cp:lastPrinted>
  <dcterms:created xsi:type="dcterms:W3CDTF">2019-01-23T00:14:11Z</dcterms:created>
  <dcterms:modified xsi:type="dcterms:W3CDTF">2022-10-31T21:27:43Z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087998df-e71e-4e18-99ef-31a86b5843e4</vt:lpwstr>
  </property>
  <property fmtid="{D5CDD505-2E9C-101B-9397-08002B2CF9AE}" pid="3" name="PSPFClassification">
    <vt:lpwstr>Do Not Mark</vt:lpwstr>
  </property>
</Properties>
</file>